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3" r:id="rId4"/>
  </p:sldMasterIdLst>
  <p:notesMasterIdLst>
    <p:notesMasterId r:id="rId21"/>
  </p:notesMasterIdLst>
  <p:handoutMasterIdLst>
    <p:handoutMasterId r:id="rId22"/>
  </p:handoutMasterIdLst>
  <p:sldIdLst>
    <p:sldId id="362" r:id="rId5"/>
    <p:sldId id="370" r:id="rId6"/>
    <p:sldId id="364" r:id="rId7"/>
    <p:sldId id="365" r:id="rId8"/>
    <p:sldId id="366" r:id="rId9"/>
    <p:sldId id="325" r:id="rId10"/>
    <p:sldId id="292" r:id="rId11"/>
    <p:sldId id="327" r:id="rId12"/>
    <p:sldId id="290" r:id="rId13"/>
    <p:sldId id="326" r:id="rId14"/>
    <p:sldId id="330" r:id="rId15"/>
    <p:sldId id="332" r:id="rId16"/>
    <p:sldId id="363" r:id="rId17"/>
    <p:sldId id="342" r:id="rId18"/>
    <p:sldId id="369" r:id="rId19"/>
    <p:sldId id="368" r:id="rId2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848"/>
    <a:srgbClr val="43467B"/>
    <a:srgbClr val="2484C6"/>
    <a:srgbClr val="75503A"/>
    <a:srgbClr val="EEEEEE"/>
    <a:srgbClr val="87175F"/>
    <a:srgbClr val="EEC621"/>
    <a:srgbClr val="E58C09"/>
    <a:srgbClr val="AEA422"/>
    <a:srgbClr val="F69E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2" autoAdjust="0"/>
    <p:restoredTop sz="86800" autoAdjust="0"/>
  </p:normalViewPr>
  <p:slideViewPr>
    <p:cSldViewPr>
      <p:cViewPr varScale="1">
        <p:scale>
          <a:sx n="54" d="100"/>
          <a:sy n="54" d="100"/>
        </p:scale>
        <p:origin x="497" y="41"/>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2233E32-5603-440A-ACDD-7442C88C5FED}" type="datetimeFigureOut">
              <a:rPr lang="en-US" smtClean="0">
                <a:latin typeface="Tw Cen MT" panose="020B0602020104020603" pitchFamily="34" charset="0"/>
              </a:rPr>
              <a:t>1/22/2023</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w Cen MT" panose="020B0602020104020603" pitchFamily="34" charset="0"/>
              </a:defRPr>
            </a:lvl1pPr>
          </a:lstStyle>
          <a:p>
            <a:fld id="{AF4A386A-BFE4-4655-9801-CBB04655F27A}" type="datetimeFigureOut">
              <a:rPr lang="en-US" noProof="0" smtClean="0"/>
              <a:pPr/>
              <a:t>1/22/2023</a:t>
            </a:fld>
            <a:endParaRPr lang="en-US" noProof="0"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noProof="0"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89618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4F9DD-082D-4901-9C8F-295F95A6F71D}" type="slidenum">
              <a:rPr lang="en-US" smtClean="0"/>
              <a:t>7</a:t>
            </a:fld>
            <a:endParaRPr lang="en-US" dirty="0"/>
          </a:p>
        </p:txBody>
      </p:sp>
    </p:spTree>
    <p:extLst>
      <p:ext uri="{BB962C8B-B14F-4D97-AF65-F5344CB8AC3E}">
        <p14:creationId xmlns:p14="http://schemas.microsoft.com/office/powerpoint/2010/main" val="39297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t>
            </a:r>
            <a:endParaRPr lang="en-US" dirty="0"/>
          </a:p>
        </p:txBody>
      </p:sp>
      <p:sp>
        <p:nvSpPr>
          <p:cNvPr id="4" name="Slide Number Placeholder 3"/>
          <p:cNvSpPr>
            <a:spLocks noGrp="1"/>
          </p:cNvSpPr>
          <p:nvPr>
            <p:ph type="sldNum" sz="quarter" idx="10"/>
          </p:nvPr>
        </p:nvSpPr>
        <p:spPr/>
        <p:txBody>
          <a:bodyPr/>
          <a:lstStyle/>
          <a:p>
            <a:fld id="{B2F4F9DD-082D-4901-9C8F-295F95A6F71D}" type="slidenum">
              <a:rPr lang="en-US" smtClean="0"/>
              <a:t>9</a:t>
            </a:fld>
            <a:endParaRPr lang="en-US" dirty="0"/>
          </a:p>
        </p:txBody>
      </p:sp>
    </p:spTree>
    <p:extLst>
      <p:ext uri="{BB962C8B-B14F-4D97-AF65-F5344CB8AC3E}">
        <p14:creationId xmlns:p14="http://schemas.microsoft.com/office/powerpoint/2010/main" val="242057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t>
            </a:r>
            <a:endParaRPr lang="en-US" dirty="0"/>
          </a:p>
        </p:txBody>
      </p:sp>
      <p:sp>
        <p:nvSpPr>
          <p:cNvPr id="4" name="Slide Number Placeholder 3"/>
          <p:cNvSpPr>
            <a:spLocks noGrp="1"/>
          </p:cNvSpPr>
          <p:nvPr>
            <p:ph type="sldNum" sz="quarter" idx="5"/>
          </p:nvPr>
        </p:nvSpPr>
        <p:spPr/>
        <p:txBody>
          <a:bodyPr/>
          <a:lstStyle/>
          <a:p>
            <a:fld id="{79FDE142-143E-43BB-AC2F-A098F0833A11}" type="slidenum">
              <a:rPr lang="en-US" smtClean="0"/>
              <a:t>14</a:t>
            </a:fld>
            <a:endParaRPr lang="en-US" dirty="0"/>
          </a:p>
        </p:txBody>
      </p:sp>
    </p:spTree>
    <p:extLst>
      <p:ext uri="{BB962C8B-B14F-4D97-AF65-F5344CB8AC3E}">
        <p14:creationId xmlns:p14="http://schemas.microsoft.com/office/powerpoint/2010/main" val="323657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a:t>
            </a:r>
          </a:p>
          <a:p>
            <a:endParaRPr lang="en-US" dirty="0"/>
          </a:p>
        </p:txBody>
      </p:sp>
      <p:sp>
        <p:nvSpPr>
          <p:cNvPr id="4" name="Slide Number Placeholder 3"/>
          <p:cNvSpPr>
            <a:spLocks noGrp="1"/>
          </p:cNvSpPr>
          <p:nvPr>
            <p:ph type="sldNum" sz="quarter" idx="5"/>
          </p:nvPr>
        </p:nvSpPr>
        <p:spPr/>
        <p:txBody>
          <a:bodyPr/>
          <a:lstStyle/>
          <a:p>
            <a:fld id="{79FDE142-143E-43BB-AC2F-A098F0833A11}" type="slidenum">
              <a:rPr lang="en-US" smtClean="0"/>
              <a:t>15</a:t>
            </a:fld>
            <a:endParaRPr lang="en-US" dirty="0"/>
          </a:p>
        </p:txBody>
      </p:sp>
    </p:spTree>
    <p:extLst>
      <p:ext uri="{BB962C8B-B14F-4D97-AF65-F5344CB8AC3E}">
        <p14:creationId xmlns:p14="http://schemas.microsoft.com/office/powerpoint/2010/main" val="139843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16</a:t>
            </a:fld>
            <a:endParaRPr lang="en-US" noProof="0" dirty="0"/>
          </a:p>
        </p:txBody>
      </p:sp>
    </p:spTree>
    <p:extLst>
      <p:ext uri="{BB962C8B-B14F-4D97-AF65-F5344CB8AC3E}">
        <p14:creationId xmlns:p14="http://schemas.microsoft.com/office/powerpoint/2010/main" val="203502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7653913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35034746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12764448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Emphasis Single Column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6" name="Title 1">
            <a:extLst>
              <a:ext uri="{FF2B5EF4-FFF2-40B4-BE49-F238E27FC236}">
                <a16:creationId xmlns:a16="http://schemas.microsoft.com/office/drawing/2014/main" id="{0B4E19A0-DFB2-F94E-9026-B3DD0978F130}"/>
              </a:ext>
            </a:extLst>
          </p:cNvPr>
          <p:cNvSpPr>
            <a:spLocks noGrp="1"/>
          </p:cNvSpPr>
          <p:nvPr>
            <p:ph type="title"/>
          </p:nvPr>
        </p:nvSpPr>
        <p:spPr>
          <a:xfrm>
            <a:off x="-1" y="530352"/>
            <a:ext cx="12192001" cy="917448"/>
          </a:xfrm>
          <a:prstGeom prst="rect">
            <a:avLst/>
          </a:prstGeom>
          <a:solidFill>
            <a:srgbClr val="2484C6"/>
          </a:solidFill>
        </p:spPr>
        <p:txBody>
          <a:bodyPr lIns="548640" tIns="91440" rIns="0" bIns="0" anchor="ctr" anchorCtr="0">
            <a:normAutofit/>
          </a:bodyPr>
          <a:lstStyle>
            <a:lvl1pPr>
              <a:lnSpc>
                <a:spcPct val="100000"/>
              </a:lnSpc>
              <a:defRPr sz="4000" b="0" i="0" cap="none" spc="0" baseline="0">
                <a:solidFill>
                  <a:schemeClr val="bg1"/>
                </a:solidFill>
                <a:latin typeface="+mj-lt"/>
              </a:defRPr>
            </a:lvl1pPr>
          </a:lstStyle>
          <a:p>
            <a:r>
              <a:rPr lang="en-US" noProof="0" dirty="0"/>
              <a:t>Click to edit Master title style</a:t>
            </a:r>
          </a:p>
        </p:txBody>
      </p:sp>
      <p:sp>
        <p:nvSpPr>
          <p:cNvPr id="7" name="Rectangle 6">
            <a:extLst>
              <a:ext uri="{FF2B5EF4-FFF2-40B4-BE49-F238E27FC236}">
                <a16:creationId xmlns:a16="http://schemas.microsoft.com/office/drawing/2014/main" id="{A17FFFC7-079C-114B-900C-AD4C14F49AA0}"/>
              </a:ext>
              <a:ext uri="{C183D7F6-B498-43B3-948B-1728B52AA6E4}">
                <adec:decorative xmlns:adec="http://schemas.microsoft.com/office/drawing/2017/decorative" val="1"/>
              </a:ext>
            </a:extLst>
          </p:cNvPr>
          <p:cNvSpPr/>
          <p:nvPr userDrawn="1"/>
        </p:nvSpPr>
        <p:spPr>
          <a:xfrm>
            <a:off x="0" y="0"/>
            <a:ext cx="12192000" cy="530352"/>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8" name="Text Placeholder 7">
            <a:extLst>
              <a:ext uri="{FF2B5EF4-FFF2-40B4-BE49-F238E27FC236}">
                <a16:creationId xmlns:a16="http://schemas.microsoft.com/office/drawing/2014/main" id="{37E3B11C-04E1-4747-8920-1DDC76E5297C}"/>
              </a:ext>
            </a:extLst>
          </p:cNvPr>
          <p:cNvSpPr>
            <a:spLocks noGrp="1"/>
          </p:cNvSpPr>
          <p:nvPr>
            <p:ph type="body" sz="quarter" idx="16" hasCustomPrompt="1"/>
          </p:nvPr>
        </p:nvSpPr>
        <p:spPr>
          <a:xfrm>
            <a:off x="0" y="1743168"/>
            <a:ext cx="10837333" cy="387798"/>
          </a:xfrm>
          <a:noFill/>
        </p:spPr>
        <p:txBody>
          <a:bodyPr wrap="square" lIns="548640" tIns="0" rIns="91440" bIns="0">
            <a:spAutoFit/>
          </a:bodyPr>
          <a:lstStyle>
            <a:lvl1pPr marL="0" indent="0">
              <a:buNone/>
              <a:defRPr sz="2800" b="0" baseline="0">
                <a:solidFill>
                  <a:srgbClr val="43467B"/>
                </a:solidFill>
              </a:defRPr>
            </a:lvl1pPr>
          </a:lstStyle>
          <a:p>
            <a:pPr lvl="0"/>
            <a:r>
              <a:rPr lang="en-US" noProof="0" dirty="0"/>
              <a:t>Add additional text </a:t>
            </a:r>
          </a:p>
        </p:txBody>
      </p:sp>
      <p:sp>
        <p:nvSpPr>
          <p:cNvPr id="10" name="TextBox 9">
            <a:extLst>
              <a:ext uri="{FF2B5EF4-FFF2-40B4-BE49-F238E27FC236}">
                <a16:creationId xmlns:a16="http://schemas.microsoft.com/office/drawing/2014/main" id="{D4910C97-BC6A-5049-8153-8CCAF01FF509}"/>
              </a:ext>
            </a:extLst>
          </p:cNvPr>
          <p:cNvSpPr txBox="1"/>
          <p:nvPr userDrawn="1"/>
        </p:nvSpPr>
        <p:spPr>
          <a:xfrm>
            <a:off x="-1" y="0"/>
            <a:ext cx="9509761"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12" name="Picture 11" descr="Shape&#10;&#10;Description automatically generated">
            <a:extLst>
              <a:ext uri="{FF2B5EF4-FFF2-40B4-BE49-F238E27FC236}">
                <a16:creationId xmlns:a16="http://schemas.microsoft.com/office/drawing/2014/main" id="{A9DFBB10-9B9B-EF4F-8275-820E337648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3319" b="-2510"/>
          <a:stretch/>
        </p:blipFill>
        <p:spPr>
          <a:xfrm>
            <a:off x="9509760" y="0"/>
            <a:ext cx="3657600" cy="548640"/>
          </a:xfrm>
          <a:prstGeom prst="rect">
            <a:avLst/>
          </a:prstGeom>
          <a:effectLst>
            <a:outerShdw blurRad="50800" dist="25400" dir="2700000" algn="tl" rotWithShape="0">
              <a:prstClr val="black">
                <a:alpha val="40000"/>
              </a:prstClr>
            </a:outerShdw>
          </a:effectLst>
        </p:spPr>
      </p:pic>
      <p:sp>
        <p:nvSpPr>
          <p:cNvPr id="4" name="Text Placeholder 3">
            <a:extLst>
              <a:ext uri="{FF2B5EF4-FFF2-40B4-BE49-F238E27FC236}">
                <a16:creationId xmlns:a16="http://schemas.microsoft.com/office/drawing/2014/main" id="{99DD7185-ADAB-B74C-97D1-A0650BE963A2}"/>
              </a:ext>
            </a:extLst>
          </p:cNvPr>
          <p:cNvSpPr>
            <a:spLocks noGrp="1"/>
          </p:cNvSpPr>
          <p:nvPr>
            <p:ph type="body" sz="quarter" idx="17"/>
          </p:nvPr>
        </p:nvSpPr>
        <p:spPr>
          <a:xfrm>
            <a:off x="628788" y="2390774"/>
            <a:ext cx="10858362" cy="3810000"/>
          </a:xfrm>
        </p:spPr>
        <p:txBody>
          <a:bodyPr lIns="0" tIns="0" rIns="0" bIns="0"/>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2705591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Emphasis Double Column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6" name="Title 1">
            <a:extLst>
              <a:ext uri="{FF2B5EF4-FFF2-40B4-BE49-F238E27FC236}">
                <a16:creationId xmlns:a16="http://schemas.microsoft.com/office/drawing/2014/main" id="{0B4E19A0-DFB2-F94E-9026-B3DD0978F130}"/>
              </a:ext>
            </a:extLst>
          </p:cNvPr>
          <p:cNvSpPr>
            <a:spLocks noGrp="1"/>
          </p:cNvSpPr>
          <p:nvPr>
            <p:ph type="title"/>
          </p:nvPr>
        </p:nvSpPr>
        <p:spPr>
          <a:xfrm>
            <a:off x="-1" y="530352"/>
            <a:ext cx="12192001" cy="917448"/>
          </a:xfrm>
          <a:prstGeom prst="rect">
            <a:avLst/>
          </a:prstGeom>
          <a:noFill/>
        </p:spPr>
        <p:txBody>
          <a:bodyPr lIns="548640" tIns="91440" rIns="0" bIns="0" anchor="ctr" anchorCtr="0">
            <a:normAutofit/>
          </a:bodyPr>
          <a:lstStyle>
            <a:lvl1pPr>
              <a:lnSpc>
                <a:spcPct val="100000"/>
              </a:lnSpc>
              <a:defRPr sz="4000" b="0" cap="none" spc="0" baseline="0">
                <a:solidFill>
                  <a:schemeClr val="tx2"/>
                </a:solidFill>
                <a:latin typeface="+mj-lt"/>
              </a:defRPr>
            </a:lvl1pPr>
          </a:lstStyle>
          <a:p>
            <a:r>
              <a:rPr lang="en-US" noProof="0" dirty="0"/>
              <a:t>Click to edit Master title style</a:t>
            </a:r>
          </a:p>
        </p:txBody>
      </p:sp>
      <p:sp>
        <p:nvSpPr>
          <p:cNvPr id="7" name="Rectangle 6">
            <a:extLst>
              <a:ext uri="{FF2B5EF4-FFF2-40B4-BE49-F238E27FC236}">
                <a16:creationId xmlns:a16="http://schemas.microsoft.com/office/drawing/2014/main" id="{A17FFFC7-079C-114B-900C-AD4C14F49AA0}"/>
              </a:ext>
              <a:ext uri="{C183D7F6-B498-43B3-948B-1728B52AA6E4}">
                <adec:decorative xmlns:adec="http://schemas.microsoft.com/office/drawing/2017/decorative" val="1"/>
              </a:ext>
            </a:extLst>
          </p:cNvPr>
          <p:cNvSpPr/>
          <p:nvPr userDrawn="1"/>
        </p:nvSpPr>
        <p:spPr>
          <a:xfrm>
            <a:off x="0" y="0"/>
            <a:ext cx="12192000" cy="530352"/>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10" name="TextBox 9">
            <a:extLst>
              <a:ext uri="{FF2B5EF4-FFF2-40B4-BE49-F238E27FC236}">
                <a16:creationId xmlns:a16="http://schemas.microsoft.com/office/drawing/2014/main" id="{D4910C97-BC6A-5049-8153-8CCAF01FF509}"/>
              </a:ext>
            </a:extLst>
          </p:cNvPr>
          <p:cNvSpPr txBox="1"/>
          <p:nvPr userDrawn="1"/>
        </p:nvSpPr>
        <p:spPr>
          <a:xfrm>
            <a:off x="0" y="0"/>
            <a:ext cx="9509760"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12" name="Picture 11" descr="Shape&#10;&#10;Description automatically generated">
            <a:extLst>
              <a:ext uri="{FF2B5EF4-FFF2-40B4-BE49-F238E27FC236}">
                <a16:creationId xmlns:a16="http://schemas.microsoft.com/office/drawing/2014/main" id="{A9DFBB10-9B9B-EF4F-8275-820E337648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3319" b="-2499"/>
          <a:stretch/>
        </p:blipFill>
        <p:spPr>
          <a:xfrm>
            <a:off x="9509760" y="0"/>
            <a:ext cx="3657600" cy="548640"/>
          </a:xfrm>
          <a:prstGeom prst="rect">
            <a:avLst/>
          </a:prstGeom>
          <a:effectLst>
            <a:outerShdw blurRad="50800" dist="25400" dir="2700000" algn="tl" rotWithShape="0">
              <a:prstClr val="black">
                <a:alpha val="40000"/>
              </a:prstClr>
            </a:outerShdw>
          </a:effectLst>
        </p:spPr>
      </p:pic>
      <p:sp>
        <p:nvSpPr>
          <p:cNvPr id="15" name="Content Placeholder 6">
            <a:extLst>
              <a:ext uri="{FF2B5EF4-FFF2-40B4-BE49-F238E27FC236}">
                <a16:creationId xmlns:a16="http://schemas.microsoft.com/office/drawing/2014/main" id="{5D0B1629-80DB-1B4B-B7B3-817E19258F5C}"/>
              </a:ext>
            </a:extLst>
          </p:cNvPr>
          <p:cNvSpPr>
            <a:spLocks noGrp="1"/>
          </p:cNvSpPr>
          <p:nvPr>
            <p:ph sz="quarter" idx="13"/>
          </p:nvPr>
        </p:nvSpPr>
        <p:spPr>
          <a:xfrm>
            <a:off x="640820" y="2412792"/>
            <a:ext cx="5090157" cy="1884265"/>
          </a:xfrm>
        </p:spPr>
        <p:txBody>
          <a:bodyPr lIns="0" tIns="0" rIns="0" bIns="0"/>
          <a:lstStyle>
            <a:lvl1pPr>
              <a:buClr>
                <a:schemeClr val="tx2"/>
              </a:buClr>
              <a:buSzPct val="110000"/>
              <a:buFont typeface="Wingdings" pitchFamily="2" charset="2"/>
              <a:buChar char="§"/>
              <a:defRPr/>
            </a:lvl1pPr>
            <a:lvl2pPr>
              <a:buClr>
                <a:schemeClr val="bg2"/>
              </a:buClr>
              <a:buSzPct val="110000"/>
              <a:buFont typeface="Wingdings" pitchFamily="2" charset="2"/>
              <a:buChar char="§"/>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7">
            <a:extLst>
              <a:ext uri="{FF2B5EF4-FFF2-40B4-BE49-F238E27FC236}">
                <a16:creationId xmlns:a16="http://schemas.microsoft.com/office/drawing/2014/main" id="{26F7A460-6696-4740-A63E-CC2A58F47349}"/>
              </a:ext>
            </a:extLst>
          </p:cNvPr>
          <p:cNvSpPr>
            <a:spLocks noGrp="1"/>
          </p:cNvSpPr>
          <p:nvPr>
            <p:ph type="body" sz="quarter" idx="17" hasCustomPrompt="1"/>
          </p:nvPr>
        </p:nvSpPr>
        <p:spPr>
          <a:xfrm>
            <a:off x="640820" y="1791675"/>
            <a:ext cx="5090157" cy="433965"/>
          </a:xfrm>
          <a:solidFill>
            <a:schemeClr val="bg2"/>
          </a:solidFill>
        </p:spPr>
        <p:txBody>
          <a:bodyPr vert="horz" wrap="square" lIns="91440" tIns="91440" rIns="91440" bIns="91440" anchor="ctr" anchorCtr="0">
            <a:spAutoFit/>
          </a:bodyPr>
          <a:lstStyle>
            <a:lvl1pPr marL="0" indent="0">
              <a:buNone/>
              <a:defRPr sz="1800" b="1" spc="30" baseline="0">
                <a:solidFill>
                  <a:schemeClr val="bg1"/>
                </a:solidFill>
                <a:latin typeface="+mn-lt"/>
              </a:defRPr>
            </a:lvl1pPr>
          </a:lstStyle>
          <a:p>
            <a:pPr lvl="0"/>
            <a:r>
              <a:rPr lang="en-US" noProof="0" dirty="0"/>
              <a:t>ADD ADDITIONAL TEXT </a:t>
            </a:r>
          </a:p>
        </p:txBody>
      </p:sp>
      <p:sp>
        <p:nvSpPr>
          <p:cNvPr id="17" name="Content Placeholder 6">
            <a:extLst>
              <a:ext uri="{FF2B5EF4-FFF2-40B4-BE49-F238E27FC236}">
                <a16:creationId xmlns:a16="http://schemas.microsoft.com/office/drawing/2014/main" id="{410BC3C2-9ED5-7042-B3CB-35391ADD5497}"/>
              </a:ext>
            </a:extLst>
          </p:cNvPr>
          <p:cNvSpPr>
            <a:spLocks noGrp="1"/>
          </p:cNvSpPr>
          <p:nvPr>
            <p:ph sz="quarter" idx="19"/>
          </p:nvPr>
        </p:nvSpPr>
        <p:spPr>
          <a:xfrm>
            <a:off x="6629400" y="2352948"/>
            <a:ext cx="5090157" cy="1884265"/>
          </a:xfrm>
        </p:spPr>
        <p:txBody>
          <a:bodyPr lIns="0" tIns="0" rIns="0" bIns="0"/>
          <a:lstStyle>
            <a:lvl1pPr>
              <a:buClr>
                <a:schemeClr val="bg2"/>
              </a:buClr>
              <a:buSzPct val="110000"/>
              <a:buFont typeface="Wingdings" pitchFamily="2" charset="2"/>
              <a:buChar char="§"/>
              <a:defRPr/>
            </a:lvl1pPr>
            <a:lvl2pPr>
              <a:buClr>
                <a:schemeClr val="tx2"/>
              </a:buClr>
              <a:buSzPct val="110000"/>
              <a:buFont typeface="Wingdings" pitchFamily="2" charset="2"/>
              <a:buChar char="§"/>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7">
            <a:extLst>
              <a:ext uri="{FF2B5EF4-FFF2-40B4-BE49-F238E27FC236}">
                <a16:creationId xmlns:a16="http://schemas.microsoft.com/office/drawing/2014/main" id="{0210A76A-EAEB-B149-8F38-36B9E29EDCE7}"/>
              </a:ext>
            </a:extLst>
          </p:cNvPr>
          <p:cNvSpPr>
            <a:spLocks noGrp="1"/>
          </p:cNvSpPr>
          <p:nvPr>
            <p:ph type="body" sz="quarter" idx="20" hasCustomPrompt="1"/>
          </p:nvPr>
        </p:nvSpPr>
        <p:spPr>
          <a:xfrm>
            <a:off x="6629400" y="1778767"/>
            <a:ext cx="5090157" cy="433965"/>
          </a:xfrm>
          <a:solidFill>
            <a:schemeClr val="tx2"/>
          </a:solidFill>
        </p:spPr>
        <p:txBody>
          <a:bodyPr wrap="square" lIns="91440" tIns="91440" rIns="91440" bIns="91440" anchor="ctr" anchorCtr="0">
            <a:spAutoFit/>
          </a:bodyPr>
          <a:lstStyle>
            <a:lvl1pPr marL="0" indent="0">
              <a:buNone/>
              <a:defRPr sz="1800" b="1" i="0" spc="30" baseline="0">
                <a:solidFill>
                  <a:schemeClr val="bg1"/>
                </a:solidFill>
                <a:latin typeface="+mn-lt"/>
              </a:defRPr>
            </a:lvl1pPr>
          </a:lstStyle>
          <a:p>
            <a:pPr lvl="0"/>
            <a:r>
              <a:rPr lang="en-US" noProof="0" dirty="0"/>
              <a:t>ADD ADDITIONAL TEXT </a:t>
            </a:r>
          </a:p>
        </p:txBody>
      </p:sp>
    </p:spTree>
    <p:extLst>
      <p:ext uri="{BB962C8B-B14F-4D97-AF65-F5344CB8AC3E}">
        <p14:creationId xmlns:p14="http://schemas.microsoft.com/office/powerpoint/2010/main" val="16344152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lide with Sidebar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1" y="530352"/>
            <a:ext cx="12191999" cy="6327648"/>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219200"/>
            <a:ext cx="4389542" cy="5257799"/>
          </a:xfrm>
          <a:solidFill>
            <a:srgbClr val="2484C6"/>
          </a:solidFill>
          <a:ln w="28575">
            <a:no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1524000"/>
            <a:ext cx="3688080" cy="457200"/>
          </a:xfrm>
        </p:spPr>
        <p:txBody>
          <a:bodyPr lIns="0" tIns="0" rIns="0" bIns="0">
            <a:normAutofit/>
          </a:bodyPr>
          <a:lstStyle>
            <a:lvl1pPr marL="0" indent="0">
              <a:lnSpc>
                <a:spcPct val="100000"/>
              </a:lnSpc>
              <a:spcBef>
                <a:spcPts val="0"/>
              </a:spcBef>
              <a:spcAft>
                <a:spcPts val="0"/>
              </a:spcAft>
              <a:buNone/>
              <a:defRPr sz="2400" b="1" i="0">
                <a:solidFill>
                  <a:schemeClr val="bg1"/>
                </a:solidFill>
                <a:latin typeface="+mn-lt"/>
              </a:defRPr>
            </a:lvl1pPr>
            <a:lvl2pPr>
              <a:defRPr sz="1600"/>
            </a:lvl2pPr>
            <a:lvl3pPr>
              <a:defRPr sz="1400"/>
            </a:lvl3pPr>
            <a:lvl4pPr>
              <a:defRPr sz="1200"/>
            </a:lvl4pPr>
            <a:lvl5pPr>
              <a:defRPr sz="1200"/>
            </a:lvl5pPr>
          </a:lstStyle>
          <a:p>
            <a:pPr lvl="0"/>
            <a:r>
              <a:rPr lang="en-US" noProof="0" dirty="0"/>
              <a:t>Sidebar Content</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0" name="Rectangle 9">
            <a:extLst>
              <a:ext uri="{FF2B5EF4-FFF2-40B4-BE49-F238E27FC236}">
                <a16:creationId xmlns:a16="http://schemas.microsoft.com/office/drawing/2014/main" id="{F78A1285-EABB-8441-BC1F-F3D660B78C2C}"/>
              </a:ext>
              <a:ext uri="{C183D7F6-B498-43B3-948B-1728B52AA6E4}">
                <adec:decorative xmlns:adec="http://schemas.microsoft.com/office/drawing/2017/decorative" val="1"/>
              </a:ext>
            </a:extLst>
          </p:cNvPr>
          <p:cNvSpPr/>
          <p:nvPr userDrawn="1"/>
        </p:nvSpPr>
        <p:spPr>
          <a:xfrm>
            <a:off x="0" y="0"/>
            <a:ext cx="12192000" cy="530352"/>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14" name="TextBox 13">
            <a:extLst>
              <a:ext uri="{FF2B5EF4-FFF2-40B4-BE49-F238E27FC236}">
                <a16:creationId xmlns:a16="http://schemas.microsoft.com/office/drawing/2014/main" id="{4AA8515C-F719-BE48-8F0E-FFA19DFC4B3D}"/>
              </a:ext>
            </a:extLst>
          </p:cNvPr>
          <p:cNvSpPr txBox="1"/>
          <p:nvPr userDrawn="1"/>
        </p:nvSpPr>
        <p:spPr>
          <a:xfrm>
            <a:off x="-1" y="0"/>
            <a:ext cx="9692639"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16" name="Picture 15" descr="Shape&#10;&#10;Description automatically generated">
            <a:extLst>
              <a:ext uri="{FF2B5EF4-FFF2-40B4-BE49-F238E27FC236}">
                <a16:creationId xmlns:a16="http://schemas.microsoft.com/office/drawing/2014/main" id="{106945A2-4AE7-3C47-9BA1-8CD92E06BE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43971" b="-2510"/>
          <a:stretch/>
        </p:blipFill>
        <p:spPr>
          <a:xfrm>
            <a:off x="9692640" y="0"/>
            <a:ext cx="3657600" cy="548640"/>
          </a:xfrm>
          <a:prstGeom prst="rect">
            <a:avLst/>
          </a:prstGeom>
          <a:effectLst>
            <a:outerShdw blurRad="50800" dist="25400" dir="2700000" algn="tl" rotWithShape="0">
              <a:prstClr val="black">
                <a:alpha val="40000"/>
              </a:prstClr>
            </a:outerShdw>
          </a:effectLst>
        </p:spPr>
      </p:pic>
      <p:sp>
        <p:nvSpPr>
          <p:cNvPr id="3" name="Text Placeholder 2">
            <a:extLst>
              <a:ext uri="{FF2B5EF4-FFF2-40B4-BE49-F238E27FC236}">
                <a16:creationId xmlns:a16="http://schemas.microsoft.com/office/drawing/2014/main" id="{8B6C9744-D7A4-284A-9ACB-C19694312DDC}"/>
              </a:ext>
            </a:extLst>
          </p:cNvPr>
          <p:cNvSpPr>
            <a:spLocks noGrp="1"/>
          </p:cNvSpPr>
          <p:nvPr>
            <p:ph type="body" sz="quarter" idx="21"/>
          </p:nvPr>
        </p:nvSpPr>
        <p:spPr>
          <a:xfrm>
            <a:off x="7589838" y="2057400"/>
            <a:ext cx="3687762" cy="4114800"/>
          </a:xfrm>
        </p:spPr>
        <p:txBody>
          <a:bodyPr/>
          <a:lstStyle>
            <a:lvl1pPr algn="l">
              <a:buClr>
                <a:srgbClr val="4EA848"/>
              </a:buClr>
              <a:buSzPct val="110000"/>
              <a:buFont typeface="Wingdings" pitchFamily="2" charset="2"/>
              <a:buChar char="§"/>
              <a:defRPr>
                <a:solidFill>
                  <a:schemeClr val="bg1"/>
                </a:solidFill>
              </a:defRPr>
            </a:lvl1pPr>
            <a:lvl2pPr algn="l">
              <a:buClr>
                <a:srgbClr val="4EA848"/>
              </a:buClr>
              <a:buSzPct val="110000"/>
              <a:buFont typeface="Wingdings" pitchFamily="2" charset="2"/>
              <a:buChar char="§"/>
              <a:defRPr>
                <a:solidFill>
                  <a:schemeClr val="bg1"/>
                </a:solidFill>
              </a:defRPr>
            </a:lvl2pPr>
            <a:lvl3pPr algn="l">
              <a:buClr>
                <a:srgbClr val="4EA848"/>
              </a:buClr>
              <a:buSzPct val="110000"/>
              <a:buFont typeface="Wingdings" pitchFamily="2" charset="2"/>
              <a:buChar char="§"/>
              <a:defRPr>
                <a:solidFill>
                  <a:schemeClr val="bg1"/>
                </a:solidFill>
              </a:defRPr>
            </a:lvl3pPr>
            <a:lvl4pPr algn="l">
              <a:buClr>
                <a:srgbClr val="4EA848"/>
              </a:buClr>
              <a:buSzPct val="110000"/>
              <a:buFont typeface="Wingdings" pitchFamily="2" charset="2"/>
              <a:buChar char="§"/>
              <a:defRPr>
                <a:solidFill>
                  <a:schemeClr val="bg1"/>
                </a:solidFill>
              </a:defRPr>
            </a:lvl4pPr>
            <a:lvl5pPr algn="l">
              <a:buClr>
                <a:srgbClr val="4EA848"/>
              </a:buClr>
              <a:buSzPct val="110000"/>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35351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Green">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6F1E4C-60FD-E447-8B6A-FFD9FD6C17A4}"/>
              </a:ext>
            </a:extLst>
          </p:cNvPr>
          <p:cNvSpPr/>
          <p:nvPr userDrawn="1"/>
        </p:nvSpPr>
        <p:spPr>
          <a:xfrm>
            <a:off x="0" y="0"/>
            <a:ext cx="12203574" cy="68583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7018117 w 12192000"/>
              <a:gd name="connsiteY2" fmla="*/ 6846425 h 6858000"/>
              <a:gd name="connsiteX3" fmla="*/ 0 w 12192000"/>
              <a:gd name="connsiteY3" fmla="*/ 6858000 h 6858000"/>
              <a:gd name="connsiteX4" fmla="*/ 0 w 12192000"/>
              <a:gd name="connsiteY4" fmla="*/ 0 h 6858000"/>
              <a:gd name="connsiteX0" fmla="*/ 0 w 12203574"/>
              <a:gd name="connsiteY0" fmla="*/ 0 h 6858000"/>
              <a:gd name="connsiteX1" fmla="*/ 12203574 w 12203574"/>
              <a:gd name="connsiteY1" fmla="*/ 0 h 6858000"/>
              <a:gd name="connsiteX2" fmla="*/ 7018117 w 12203574"/>
              <a:gd name="connsiteY2" fmla="*/ 6846425 h 6858000"/>
              <a:gd name="connsiteX3" fmla="*/ 0 w 12203574"/>
              <a:gd name="connsiteY3" fmla="*/ 6858000 h 6858000"/>
              <a:gd name="connsiteX4" fmla="*/ 0 w 12203574"/>
              <a:gd name="connsiteY4" fmla="*/ 0 h 6858000"/>
              <a:gd name="connsiteX0" fmla="*/ 0 w 12203574"/>
              <a:gd name="connsiteY0" fmla="*/ 0 h 6858300"/>
              <a:gd name="connsiteX1" fmla="*/ 12203574 w 12203574"/>
              <a:gd name="connsiteY1" fmla="*/ 0 h 6858300"/>
              <a:gd name="connsiteX2" fmla="*/ 12183883 w 12203574"/>
              <a:gd name="connsiteY2" fmla="*/ 6858300 h 6858300"/>
              <a:gd name="connsiteX3" fmla="*/ 0 w 12203574"/>
              <a:gd name="connsiteY3" fmla="*/ 6858000 h 6858300"/>
              <a:gd name="connsiteX4" fmla="*/ 0 w 12203574"/>
              <a:gd name="connsiteY4" fmla="*/ 0 h 685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574" h="6858300">
                <a:moveTo>
                  <a:pt x="0" y="0"/>
                </a:moveTo>
                <a:lnTo>
                  <a:pt x="12203574" y="0"/>
                </a:lnTo>
                <a:cubicBezTo>
                  <a:pt x="12197010" y="2286100"/>
                  <a:pt x="12190447" y="4572200"/>
                  <a:pt x="12183883" y="6858300"/>
                </a:cubicBezTo>
                <a:lnTo>
                  <a:pt x="0" y="6858000"/>
                </a:ln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7CD2AAA-AE56-B749-895C-39A71AB9B72F}"/>
              </a:ext>
            </a:extLst>
          </p:cNvPr>
          <p:cNvSpPr/>
          <p:nvPr userDrawn="1"/>
        </p:nvSpPr>
        <p:spPr>
          <a:xfrm>
            <a:off x="-3958" y="621792"/>
            <a:ext cx="2060232" cy="21976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F23B0B8-1871-C843-B313-71119D56AF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5141"/>
          <a:stretch/>
        </p:blipFill>
        <p:spPr>
          <a:xfrm>
            <a:off x="2044700" y="621471"/>
            <a:ext cx="10147300" cy="5638800"/>
          </a:xfrm>
          <a:prstGeom prst="rect">
            <a:avLst/>
          </a:prstGeom>
          <a:effectLst>
            <a:outerShdw blurRad="50800" dist="38100" dir="2700000" algn="tl" rotWithShape="0">
              <a:prstClr val="black">
                <a:alpha val="40000"/>
              </a:prstClr>
            </a:outerShdw>
          </a:effectLst>
        </p:spPr>
      </p:pic>
      <p:pic>
        <p:nvPicPr>
          <p:cNvPr id="6" name="Picture 5" descr="Text, logo&#10;&#10;Description automatically generated">
            <a:extLst>
              <a:ext uri="{FF2B5EF4-FFF2-40B4-BE49-F238E27FC236}">
                <a16:creationId xmlns:a16="http://schemas.microsoft.com/office/drawing/2014/main" id="{5EF797F9-CDF7-DF40-94AA-8F7EB27CC5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normAutofit/>
          </a:bodyPr>
          <a:lstStyle>
            <a:lvl1pPr algn="l">
              <a:defRPr lang="en-US" sz="5400" b="1" i="0" kern="1200" cap="all" spc="10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93380" y="5562600"/>
            <a:ext cx="5864382" cy="684810"/>
          </a:xfrm>
          <a:noFill/>
          <a:effectLst/>
        </p:spPr>
        <p:txBody>
          <a:bodyPr lIns="0" tIns="0" rIns="0" bIns="0" anchor="t">
            <a:normAutofit/>
          </a:bodyPr>
          <a:lstStyle>
            <a:lvl1pPr marL="0" indent="0" algn="l">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81533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F91891-4154-A443-A8B3-F5AF9A01426B}"/>
              </a:ext>
            </a:extLst>
          </p:cNvPr>
          <p:cNvSpPr/>
          <p:nvPr userDrawn="1"/>
        </p:nvSpPr>
        <p:spPr>
          <a:xfrm>
            <a:off x="0" y="0"/>
            <a:ext cx="12192000" cy="68580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FA22060-2E45-CA43-92BB-C62CFB8D7BD1}"/>
              </a:ext>
            </a:extLst>
          </p:cNvPr>
          <p:cNvSpPr/>
          <p:nvPr userDrawn="1"/>
        </p:nvSpPr>
        <p:spPr>
          <a:xfrm>
            <a:off x="0" y="609600"/>
            <a:ext cx="1619250" cy="56388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5A80C47-C9B2-AE45-8A2E-DC99753C9D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250" y="609600"/>
            <a:ext cx="10147300" cy="56388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F2E942B-4297-4570-B120-E2ACA52D126E}"/>
              </a:ext>
            </a:extLst>
          </p:cNvPr>
          <p:cNvSpPr>
            <a:spLocks noGrp="1"/>
          </p:cNvSpPr>
          <p:nvPr>
            <p:ph type="title" hasCustomPrompt="1"/>
          </p:nvPr>
        </p:nvSpPr>
        <p:spPr>
          <a:xfrm>
            <a:off x="1011118" y="2679192"/>
            <a:ext cx="9963150" cy="1499616"/>
          </a:xfrm>
          <a:prstGeom prst="rect">
            <a:avLst/>
          </a:prstGeom>
          <a:noFill/>
        </p:spPr>
        <p:txBody>
          <a:bodyPr lIns="0" tIns="0" rIns="0" bIns="0">
            <a:normAutofit/>
          </a:bodyPr>
          <a:lstStyle>
            <a:lvl1pPr>
              <a:defRPr sz="4800" b="0" i="0" cap="none" spc="0" baseline="0">
                <a:solidFill>
                  <a:schemeClr val="bg1"/>
                </a:solidFill>
                <a:latin typeface="+mj-lt"/>
              </a:defRPr>
            </a:lvl1pPr>
          </a:lstStyle>
          <a:p>
            <a:r>
              <a:rPr lang="en-US" dirty="0"/>
              <a:t>Click to edit Section title style</a:t>
            </a:r>
            <a:endParaRPr lang="en-GB" dirty="0"/>
          </a:p>
        </p:txBody>
      </p:sp>
      <p:pic>
        <p:nvPicPr>
          <p:cNvPr id="6" name="Picture 5">
            <a:extLst>
              <a:ext uri="{FF2B5EF4-FFF2-40B4-BE49-F238E27FC236}">
                <a16:creationId xmlns:a16="http://schemas.microsoft.com/office/drawing/2014/main" id="{408B485F-B967-C847-9671-3A83AE6F57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5754" y="792591"/>
            <a:ext cx="3764764" cy="1258198"/>
          </a:xfrm>
          <a:prstGeom prst="rect">
            <a:avLst/>
          </a:prstGeom>
        </p:spPr>
      </p:pic>
      <p:sp>
        <p:nvSpPr>
          <p:cNvPr id="9" name="Slide Number Placeholder 5">
            <a:extLst>
              <a:ext uri="{FF2B5EF4-FFF2-40B4-BE49-F238E27FC236}">
                <a16:creationId xmlns:a16="http://schemas.microsoft.com/office/drawing/2014/main" id="{1FD599F9-A3C2-6F4E-B9C7-2952F9ADC62D}"/>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solidFill>
                <a:schemeClr val="bg1"/>
              </a:solidFill>
            </a:endParaRPr>
          </a:p>
        </p:txBody>
      </p:sp>
    </p:spTree>
    <p:extLst>
      <p:ext uri="{BB962C8B-B14F-4D97-AF65-F5344CB8AC3E}">
        <p14:creationId xmlns:p14="http://schemas.microsoft.com/office/powerpoint/2010/main" val="215752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Slide-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519F23-421C-7147-A749-E604BC442D4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FA22060-2E45-CA43-92BB-C62CFB8D7BD1}"/>
              </a:ext>
            </a:extLst>
          </p:cNvPr>
          <p:cNvSpPr/>
          <p:nvPr userDrawn="1"/>
        </p:nvSpPr>
        <p:spPr>
          <a:xfrm>
            <a:off x="0" y="609600"/>
            <a:ext cx="1619250" cy="5638800"/>
          </a:xfrm>
          <a:prstGeom prst="rect">
            <a:avLst/>
          </a:prstGeom>
          <a:solidFill>
            <a:schemeClr val="bg2"/>
          </a:solidFill>
          <a:ln>
            <a:noFill/>
          </a:ln>
          <a:effectLst>
            <a:outerShdw blurRad="50800" dist="38100" dir="2700000" algn="tl" rotWithShape="0">
              <a:srgbClr val="4EA8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5A80C47-C9B2-AE45-8A2E-DC99753C9D1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619250" y="609600"/>
            <a:ext cx="10147300" cy="56388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F2E942B-4297-4570-B120-E2ACA52D126E}"/>
              </a:ext>
            </a:extLst>
          </p:cNvPr>
          <p:cNvSpPr>
            <a:spLocks noGrp="1"/>
          </p:cNvSpPr>
          <p:nvPr>
            <p:ph type="title" hasCustomPrompt="1"/>
          </p:nvPr>
        </p:nvSpPr>
        <p:spPr>
          <a:xfrm>
            <a:off x="1011118" y="2679192"/>
            <a:ext cx="9963150" cy="1499616"/>
          </a:xfrm>
          <a:prstGeom prst="rect">
            <a:avLst/>
          </a:prstGeom>
          <a:noFill/>
        </p:spPr>
        <p:txBody>
          <a:bodyPr lIns="0" tIns="0" rIns="182880" bIns="0">
            <a:normAutofit/>
          </a:bodyPr>
          <a:lstStyle>
            <a:lvl1pPr>
              <a:defRPr sz="4800" b="0" i="0" cap="none" spc="0" baseline="0">
                <a:solidFill>
                  <a:schemeClr val="bg1"/>
                </a:solidFill>
                <a:latin typeface="+mj-lt"/>
              </a:defRPr>
            </a:lvl1pPr>
          </a:lstStyle>
          <a:p>
            <a:r>
              <a:rPr lang="en-US" dirty="0"/>
              <a:t>Click to edit Section title style</a:t>
            </a:r>
            <a:endParaRPr lang="en-GB" dirty="0"/>
          </a:p>
        </p:txBody>
      </p:sp>
      <p:pic>
        <p:nvPicPr>
          <p:cNvPr id="6" name="Picture 5">
            <a:extLst>
              <a:ext uri="{FF2B5EF4-FFF2-40B4-BE49-F238E27FC236}">
                <a16:creationId xmlns:a16="http://schemas.microsoft.com/office/drawing/2014/main" id="{408B485F-B967-C847-9671-3A83AE6F574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45754" y="792591"/>
            <a:ext cx="3764764" cy="1258197"/>
          </a:xfrm>
          <a:prstGeom prst="rect">
            <a:avLst/>
          </a:prstGeom>
        </p:spPr>
      </p:pic>
      <p:sp>
        <p:nvSpPr>
          <p:cNvPr id="9" name="Slide Number Placeholder 5">
            <a:extLst>
              <a:ext uri="{FF2B5EF4-FFF2-40B4-BE49-F238E27FC236}">
                <a16:creationId xmlns:a16="http://schemas.microsoft.com/office/drawing/2014/main" id="{D42DDC5D-9BC2-004D-8F77-AB37F6C09FC1}"/>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796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with Sidebar Content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2A8C5BF-1E34-8248-B97E-3E24C36977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3" name="TextBox 12">
            <a:extLst>
              <a:ext uri="{FF2B5EF4-FFF2-40B4-BE49-F238E27FC236}">
                <a16:creationId xmlns:a16="http://schemas.microsoft.com/office/drawing/2014/main" id="{457EFA7E-7F29-0D47-B348-0F9012802225}"/>
              </a:ext>
            </a:extLst>
          </p:cNvPr>
          <p:cNvSpPr txBox="1"/>
          <p:nvPr userDrawn="1"/>
        </p:nvSpPr>
        <p:spPr>
          <a:xfrm>
            <a:off x="-1" y="0"/>
            <a:ext cx="12192000" cy="530352"/>
          </a:xfrm>
          <a:prstGeom prst="rect">
            <a:avLst/>
          </a:prstGeom>
          <a:solidFill>
            <a:schemeClr val="bg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4" name="Picture 3" descr="Shape&#10;&#10;Description automatically generated">
            <a:extLst>
              <a:ext uri="{FF2B5EF4-FFF2-40B4-BE49-F238E27FC236}">
                <a16:creationId xmlns:a16="http://schemas.microsoft.com/office/drawing/2014/main" id="{A7393C6B-2CA1-394C-9D6E-B659BD8F93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384"/>
          <a:stretch/>
        </p:blipFill>
        <p:spPr>
          <a:xfrm>
            <a:off x="586740" y="381000"/>
            <a:ext cx="5212080" cy="56388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30EEBB-0D67-434A-9B6C-069B881C2B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8304" y="456490"/>
            <a:ext cx="3764764" cy="1258198"/>
          </a:xfrm>
          <a:prstGeom prst="rect">
            <a:avLst/>
          </a:prstGeom>
        </p:spPr>
      </p:pic>
      <p:sp>
        <p:nvSpPr>
          <p:cNvPr id="8" name="Content Placeholder 6">
            <a:extLst>
              <a:ext uri="{FF2B5EF4-FFF2-40B4-BE49-F238E27FC236}">
                <a16:creationId xmlns:a16="http://schemas.microsoft.com/office/drawing/2014/main" id="{2A0E3F4F-259F-E645-BC3F-57E7CF3ED92D}"/>
              </a:ext>
            </a:extLst>
          </p:cNvPr>
          <p:cNvSpPr>
            <a:spLocks noGrp="1"/>
          </p:cNvSpPr>
          <p:nvPr>
            <p:ph sz="quarter" idx="15" hasCustomPrompt="1"/>
          </p:nvPr>
        </p:nvSpPr>
        <p:spPr>
          <a:xfrm>
            <a:off x="990600" y="2325170"/>
            <a:ext cx="3007895" cy="1884265"/>
          </a:xfrm>
        </p:spPr>
        <p:txBody>
          <a:bodyPr lIns="0" tIns="0" rIns="0" bIns="0">
            <a:noAutofit/>
          </a:bodyPr>
          <a:lstStyle>
            <a:lvl1pPr marL="0" marR="0" indent="0" algn="l" defTabSz="914400" rtl="0" eaLnBrk="1" fontAlgn="auto" latinLnBrk="0" hangingPunct="1">
              <a:lnSpc>
                <a:spcPts val="1920"/>
              </a:lnSpc>
              <a:spcBef>
                <a:spcPts val="0"/>
              </a:spcBef>
              <a:spcAft>
                <a:spcPts val="600"/>
              </a:spcAft>
              <a:buClr>
                <a:schemeClr val="bg1"/>
              </a:buClr>
              <a:buSzPct val="110000"/>
              <a:buFontTx/>
              <a:buNone/>
              <a:tabLst/>
              <a:defRPr sz="1600" baseline="0">
                <a:solidFill>
                  <a:schemeClr val="bg1"/>
                </a:solidFill>
              </a:defRPr>
            </a:lvl1pPr>
            <a:lvl2pPr>
              <a:buClr>
                <a:schemeClr val="bg1"/>
              </a:buClr>
              <a:buSzPct val="110000"/>
              <a:buFont typeface="Wingdings" pitchFamily="2" charset="2"/>
              <a:buChar char="§"/>
              <a:defRPr sz="1600">
                <a:solidFill>
                  <a:schemeClr val="bg1"/>
                </a:solidFill>
              </a:defRPr>
            </a:lvl2pPr>
            <a:lvl3pPr>
              <a:buClr>
                <a:schemeClr val="bg1"/>
              </a:buClr>
              <a:buSzPct val="110000"/>
              <a:buFont typeface="Wingdings" pitchFamily="2" charset="2"/>
              <a:buChar char="§"/>
              <a:defRPr sz="1600">
                <a:solidFill>
                  <a:schemeClr val="bg1"/>
                </a:solidFill>
              </a:defRPr>
            </a:lvl3pPr>
            <a:lvl4pPr>
              <a:buClr>
                <a:schemeClr val="bg1"/>
              </a:buClr>
              <a:buSzPct val="110000"/>
              <a:buFont typeface="Wingdings" pitchFamily="2" charset="2"/>
              <a:buChar char="§"/>
              <a:defRPr sz="1600">
                <a:solidFill>
                  <a:schemeClr val="bg1"/>
                </a:solidFill>
              </a:defRPr>
            </a:lvl4pPr>
            <a:lvl5pPr>
              <a:buClr>
                <a:schemeClr val="bg1"/>
              </a:buClr>
              <a:buSzPct val="110000"/>
              <a:buFont typeface="Wingdings" pitchFamily="2" charset="2"/>
              <a:buChar char="§"/>
              <a:defRPr sz="1600">
                <a:solidFill>
                  <a:schemeClr val="bg1"/>
                </a:solidFill>
              </a:defRPr>
            </a:lvl5pPr>
          </a:lstStyle>
          <a:p>
            <a:pPr lvl="0"/>
            <a:r>
              <a:rPr lang="en-US" noProof="0" dirty="0"/>
              <a:t>Click to add text</a:t>
            </a:r>
          </a:p>
          <a:p>
            <a:pPr lvl="1"/>
            <a:endParaRPr lang="en-US" noProof="0" dirty="0"/>
          </a:p>
        </p:txBody>
      </p:sp>
      <p:sp>
        <p:nvSpPr>
          <p:cNvPr id="10" name="Text Placeholder 7">
            <a:extLst>
              <a:ext uri="{FF2B5EF4-FFF2-40B4-BE49-F238E27FC236}">
                <a16:creationId xmlns:a16="http://schemas.microsoft.com/office/drawing/2014/main" id="{A7812EEF-1EAD-0B48-BA12-B8070D534584}"/>
              </a:ext>
            </a:extLst>
          </p:cNvPr>
          <p:cNvSpPr>
            <a:spLocks noGrp="1"/>
          </p:cNvSpPr>
          <p:nvPr>
            <p:ph type="body" sz="quarter" idx="16" hasCustomPrompt="1"/>
          </p:nvPr>
        </p:nvSpPr>
        <p:spPr>
          <a:xfrm>
            <a:off x="990600" y="1967576"/>
            <a:ext cx="3007895" cy="249299"/>
          </a:xfrm>
          <a:noFill/>
        </p:spPr>
        <p:txBody>
          <a:bodyPr wrap="square" lIns="0" tIns="0" rIns="0" bIns="0">
            <a:spAutoFit/>
          </a:bodyPr>
          <a:lstStyle>
            <a:lvl1pPr marL="0" indent="0">
              <a:buNone/>
              <a:defRPr sz="1800" b="1" i="0" spc="30" baseline="0">
                <a:solidFill>
                  <a:schemeClr val="bg1"/>
                </a:solidFill>
                <a:latin typeface="+mn-lt"/>
              </a:defRPr>
            </a:lvl1pPr>
          </a:lstStyle>
          <a:p>
            <a:pPr lvl="0"/>
            <a:r>
              <a:rPr lang="en-US" noProof="0" dirty="0"/>
              <a:t>Sidebar content</a:t>
            </a:r>
          </a:p>
        </p:txBody>
      </p:sp>
      <p:sp>
        <p:nvSpPr>
          <p:cNvPr id="15" name="Slide Number Placeholder 5">
            <a:extLst>
              <a:ext uri="{FF2B5EF4-FFF2-40B4-BE49-F238E27FC236}">
                <a16:creationId xmlns:a16="http://schemas.microsoft.com/office/drawing/2014/main" id="{E0639203-EFF0-2047-B816-A6145E823951}"/>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2553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Contac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67E61C-69D6-FE43-8FF9-42EEDCEA587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square&#10;&#10;Description automatically generated">
            <a:extLst>
              <a:ext uri="{FF2B5EF4-FFF2-40B4-BE49-F238E27FC236}">
                <a16:creationId xmlns:a16="http://schemas.microsoft.com/office/drawing/2014/main" id="{23022867-30EC-1E4D-99C8-5D5CE2712B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0418"/>
          <a:stretch/>
        </p:blipFill>
        <p:spPr>
          <a:xfrm>
            <a:off x="2103120" y="617517"/>
            <a:ext cx="10147300" cy="5638800"/>
          </a:xfrm>
          <a:prstGeom prst="rect">
            <a:avLst/>
          </a:prstGeom>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1F07B645-4C92-FE45-A8CA-569D1CD17D9F}"/>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solidFill>
                <a:schemeClr val="bg1"/>
              </a:solidFill>
            </a:endParaRPr>
          </a:p>
        </p:txBody>
      </p:sp>
      <p:pic>
        <p:nvPicPr>
          <p:cNvPr id="5" name="Picture 4">
            <a:extLst>
              <a:ext uri="{FF2B5EF4-FFF2-40B4-BE49-F238E27FC236}">
                <a16:creationId xmlns:a16="http://schemas.microsoft.com/office/drawing/2014/main" id="{187FEEA6-5C26-8645-BD21-CA2CC860A76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9000" y="1646359"/>
            <a:ext cx="5334000" cy="1782641"/>
          </a:xfrm>
          <a:prstGeom prst="rect">
            <a:avLst/>
          </a:prstGeom>
        </p:spPr>
      </p:pic>
      <p:sp>
        <p:nvSpPr>
          <p:cNvPr id="2" name="Title 1"/>
          <p:cNvSpPr>
            <a:spLocks noGrp="1"/>
          </p:cNvSpPr>
          <p:nvPr>
            <p:ph type="ctrTitle" hasCustomPrompt="1"/>
          </p:nvPr>
        </p:nvSpPr>
        <p:spPr>
          <a:xfrm>
            <a:off x="2514600" y="4157965"/>
            <a:ext cx="6324600" cy="266559"/>
          </a:xfrm>
          <a:prstGeom prst="rect">
            <a:avLst/>
          </a:prstGeom>
        </p:spPr>
        <p:txBody>
          <a:bodyPr lIns="0" tIns="0" rIns="0" bIns="0" anchor="t" anchorCtr="0">
            <a:noAutofit/>
          </a:bodyPr>
          <a:lstStyle>
            <a:lvl1pPr algn="l">
              <a:defRPr lang="en-US" sz="1800" b="1" i="0" kern="1200" cap="none" spc="100" baseline="0" dirty="0">
                <a:solidFill>
                  <a:schemeClr val="bg1"/>
                </a:solidFill>
                <a:latin typeface="+mn-lt"/>
                <a:ea typeface="+mj-ea"/>
                <a:cs typeface="+mj-cs"/>
              </a:defRPr>
            </a:lvl1pPr>
          </a:lstStyle>
          <a:p>
            <a:r>
              <a:rPr lang="en-US" dirty="0"/>
              <a:t>Add text here:</a:t>
            </a:r>
          </a:p>
        </p:txBody>
      </p:sp>
      <p:sp>
        <p:nvSpPr>
          <p:cNvPr id="9" name="Text Placeholder 8">
            <a:extLst>
              <a:ext uri="{FF2B5EF4-FFF2-40B4-BE49-F238E27FC236}">
                <a16:creationId xmlns:a16="http://schemas.microsoft.com/office/drawing/2014/main" id="{D28CD488-2575-D640-B2B3-98AF66E584D8}"/>
              </a:ext>
            </a:extLst>
          </p:cNvPr>
          <p:cNvSpPr>
            <a:spLocks noGrp="1"/>
          </p:cNvSpPr>
          <p:nvPr>
            <p:ph type="body" sz="quarter" idx="10"/>
          </p:nvPr>
        </p:nvSpPr>
        <p:spPr>
          <a:xfrm>
            <a:off x="2514600" y="4572000"/>
            <a:ext cx="5791200" cy="1524000"/>
          </a:xfrm>
        </p:spPr>
        <p:txBody>
          <a:bodyPr lIns="0" tIns="0" rIns="0" bIns="0"/>
          <a:lstStyle>
            <a:lvl1pPr algn="l">
              <a:buFontTx/>
              <a:buNone/>
              <a:defRPr sz="1800">
                <a:solidFill>
                  <a:schemeClr val="bg1"/>
                </a:solidFill>
              </a:defRPr>
            </a:lvl1pPr>
            <a:lvl2pPr algn="l">
              <a:buFontTx/>
              <a:buNone/>
              <a:defRPr/>
            </a:lvl2pPr>
            <a:lvl3pPr algn="l">
              <a:buFontTx/>
              <a:buNone/>
              <a:defRPr/>
            </a:lvl3pPr>
            <a:lvl4pPr algn="l">
              <a:buFontTx/>
              <a:buNone/>
              <a:defRPr/>
            </a:lvl4pPr>
            <a:lvl5pPr algn="l">
              <a:buFontTx/>
              <a:buNone/>
              <a:defRPr/>
            </a:lvl5pPr>
          </a:lstStyle>
          <a:p>
            <a:pPr lvl="0"/>
            <a:r>
              <a:rPr lang="en-US"/>
              <a:t>Click to edit Master text styles</a:t>
            </a:r>
          </a:p>
        </p:txBody>
      </p:sp>
    </p:spTree>
    <p:extLst>
      <p:ext uri="{BB962C8B-B14F-4D97-AF65-F5344CB8AC3E}">
        <p14:creationId xmlns:p14="http://schemas.microsoft.com/office/powerpoint/2010/main" val="161220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299253737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4BA65-3CA3-E948-9EA0-B3E072C413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231A201-3A0C-FF4A-932D-A95ABA26D2B2}"/>
              </a:ext>
            </a:extLst>
          </p:cNvPr>
          <p:cNvSpPr/>
          <p:nvPr userDrawn="1"/>
        </p:nvSpPr>
        <p:spPr>
          <a:xfrm>
            <a:off x="762000" y="0"/>
            <a:ext cx="6324600" cy="61722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hasCustomPrompt="1"/>
          </p:nvPr>
        </p:nvSpPr>
        <p:spPr>
          <a:xfrm>
            <a:off x="1266825" y="2265916"/>
            <a:ext cx="5314950" cy="3488998"/>
          </a:xfrm>
          <a:prstGeom prst="rect">
            <a:avLst/>
          </a:prstGeom>
          <a:noFill/>
        </p:spPr>
        <p:txBody>
          <a:bodyPr lIns="0" tIns="0" rIns="0" bIns="0" anchor="ctr" anchorCtr="0">
            <a:normAutofit/>
          </a:bodyPr>
          <a:lstStyle>
            <a:lvl1pPr algn="ctr">
              <a:defRPr sz="5400" b="0" i="0" cap="none" spc="0" baseline="0">
                <a:solidFill>
                  <a:schemeClr val="bg1"/>
                </a:solidFill>
                <a:latin typeface="+mj-lt"/>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9ED11671-EF03-884A-8BC5-27B5D147CA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849" y="769035"/>
            <a:ext cx="3764764" cy="1258197"/>
          </a:xfrm>
          <a:prstGeom prst="rect">
            <a:avLst/>
          </a:prstGeom>
        </p:spPr>
      </p:pic>
      <p:sp>
        <p:nvSpPr>
          <p:cNvPr id="8" name="TextBox 7">
            <a:extLst>
              <a:ext uri="{FF2B5EF4-FFF2-40B4-BE49-F238E27FC236}">
                <a16:creationId xmlns:a16="http://schemas.microsoft.com/office/drawing/2014/main" id="{BF4D3555-3232-094C-A555-11584B4289B8}"/>
              </a:ext>
            </a:extLst>
          </p:cNvPr>
          <p:cNvSpPr txBox="1"/>
          <p:nvPr userDrawn="1"/>
        </p:nvSpPr>
        <p:spPr>
          <a:xfrm>
            <a:off x="1" y="0"/>
            <a:ext cx="5749532"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9" name="Picture 8" descr="Shape&#10;&#10;Description automatically generated">
            <a:extLst>
              <a:ext uri="{FF2B5EF4-FFF2-40B4-BE49-F238E27FC236}">
                <a16:creationId xmlns:a16="http://schemas.microsoft.com/office/drawing/2014/main" id="{9D8D4CA6-A8D8-1148-9236-A0DAAB800A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63319" b="-2510"/>
          <a:stretch/>
        </p:blipFill>
        <p:spPr>
          <a:xfrm>
            <a:off x="5749532" y="0"/>
            <a:ext cx="3657600" cy="548640"/>
          </a:xfrm>
          <a:prstGeom prst="rect">
            <a:avLst/>
          </a:prstGeom>
          <a:effectLst>
            <a:outerShdw blurRad="50800" dist="254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solidFill>
                <a:schemeClr val="bg1"/>
              </a:solidFill>
            </a:endParaRPr>
          </a:p>
        </p:txBody>
      </p:sp>
    </p:spTree>
    <p:extLst>
      <p:ext uri="{BB962C8B-B14F-4D97-AF65-F5344CB8AC3E}">
        <p14:creationId xmlns:p14="http://schemas.microsoft.com/office/powerpoint/2010/main" val="366253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32663604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7234500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27027711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21044320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29063604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27335503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2032A5-CE31-477E-8695-404DD574F656}" type="datetimeFigureOut">
              <a:rPr lang="en-US" smtClean="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389DF9-151E-4A87-929F-CAB750B3B07B}" type="slidenum">
              <a:rPr lang="en-US" smtClean="0"/>
              <a:t>‹#›</a:t>
            </a:fld>
            <a:endParaRPr lang="en-US" dirty="0"/>
          </a:p>
        </p:txBody>
      </p:sp>
    </p:spTree>
    <p:extLst>
      <p:ext uri="{BB962C8B-B14F-4D97-AF65-F5344CB8AC3E}">
        <p14:creationId xmlns:p14="http://schemas.microsoft.com/office/powerpoint/2010/main" val="93389917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032A5-CE31-477E-8695-404DD574F656}" type="datetimeFigureOut">
              <a:rPr lang="en-US" smtClean="0"/>
              <a:t>1/22/2023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89DF9-151E-4A87-929F-CAB750B3B07B}" type="slidenum">
              <a:rPr lang="en-US" smtClean="0"/>
              <a:t>‹#›</a:t>
            </a:fld>
            <a:endParaRPr lang="en-US" dirty="0"/>
          </a:p>
        </p:txBody>
      </p:sp>
    </p:spTree>
    <p:extLst>
      <p:ext uri="{BB962C8B-B14F-4D97-AF65-F5344CB8AC3E}">
        <p14:creationId xmlns:p14="http://schemas.microsoft.com/office/powerpoint/2010/main" val="1665555672"/>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6" r:id="rId12"/>
    <p:sldLayoutId id="2147484047" r:id="rId13"/>
    <p:sldLayoutId id="2147484048" r:id="rId14"/>
    <p:sldLayoutId id="2147484015" r:id="rId15"/>
    <p:sldLayoutId id="2147483979" r:id="rId16"/>
    <p:sldLayoutId id="2147484013" r:id="rId17"/>
    <p:sldLayoutId id="2147484012" r:id="rId18"/>
    <p:sldLayoutId id="2147484009" r:id="rId19"/>
    <p:sldLayoutId id="2147483982"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drive/folders/1o-_Gu_I4HmUuQh8aprsKcJhIx5Yznong?usp=share_link" TargetMode="External"/><Relationship Id="rId2" Type="http://schemas.openxmlformats.org/officeDocument/2006/relationships/hyperlink" Target="https://www.monroe2boces.org/RaceClassInequitiesDownloads.aspx"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uides.library.pdx.edu/c.php?g=527355&amp;p=360535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onroe2boces.org/RaceClassInequitie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ysed.gov/c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hand holding ball">
            <a:extLst>
              <a:ext uri="{FF2B5EF4-FFF2-40B4-BE49-F238E27FC236}">
                <a16:creationId xmlns:a16="http://schemas.microsoft.com/office/drawing/2014/main" id="{213B4F14-D0AC-4949-A2D2-C6A9C5ECB89B}"/>
              </a:ext>
            </a:extLst>
          </p:cNvPr>
          <p:cNvPicPr>
            <a:picLocks noGrp="1" noChangeAspect="1"/>
          </p:cNvPicPr>
          <p:nvPr>
            <p:ph sz="quarter" idx="4294967295"/>
          </p:nvPr>
        </p:nvPicPr>
        <p:blipFill rotWithShape="1">
          <a:blip r:embed="rId3"/>
          <a:srcRect l="373" r="23212" b="9091"/>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0BC819D-0EB6-4E94-87F6-F563744030D3}"/>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400" kern="1200" dirty="0">
                <a:latin typeface="+mj-lt"/>
                <a:ea typeface="+mj-ea"/>
                <a:cs typeface="+mj-cs"/>
              </a:rPr>
              <a:t>Culturally Responsive Education: How BOCES Support Districts!</a:t>
            </a:r>
          </a:p>
        </p:txBody>
      </p:sp>
      <p:sp>
        <p:nvSpPr>
          <p:cNvPr id="3" name="Subtitle 2">
            <a:extLst>
              <a:ext uri="{FF2B5EF4-FFF2-40B4-BE49-F238E27FC236}">
                <a16:creationId xmlns:a16="http://schemas.microsoft.com/office/drawing/2014/main" id="{E4EDA7D1-92B3-4841-8D22-D05F6F82F064}"/>
              </a:ext>
            </a:extLst>
          </p:cNvPr>
          <p:cNvSpPr>
            <a:spLocks noGrp="1"/>
          </p:cNvSpPr>
          <p:nvPr>
            <p:ph type="subTitle" idx="1"/>
          </p:nvPr>
        </p:nvSpPr>
        <p:spPr>
          <a:xfrm>
            <a:off x="477980" y="4872922"/>
            <a:ext cx="4023359" cy="1208141"/>
          </a:xfrm>
        </p:spPr>
        <p:txBody>
          <a:bodyPr>
            <a:normAutofit/>
          </a:bodyPr>
          <a:lstStyle/>
          <a:p>
            <a:pPr algn="l"/>
            <a:r>
              <a:rPr lang="en-US" sz="1400" dirty="0"/>
              <a:t>Marijo Pearson, PhD</a:t>
            </a:r>
          </a:p>
          <a:p>
            <a:pPr algn="l"/>
            <a:r>
              <a:rPr lang="en-US" sz="1400" dirty="0"/>
              <a:t>Assistant Superintendent for Curriculum, Instruction and Professional Development</a:t>
            </a:r>
          </a:p>
          <a:p>
            <a:pPr algn="l"/>
            <a:r>
              <a:rPr lang="en-US" sz="1400" dirty="0"/>
              <a:t>Monroe 2-Orleans BOCES </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5958D84-9CD0-4EFB-9002-58C9D29ADDF9}"/>
              </a:ext>
            </a:extLst>
          </p:cNvPr>
          <p:cNvSpPr>
            <a:spLocks noGrp="1"/>
          </p:cNvSpPr>
          <p:nvPr>
            <p:ph type="sldNum" sz="quarter" idx="12"/>
          </p:nvPr>
        </p:nvSpPr>
        <p:spPr>
          <a:xfrm>
            <a:off x="8970819" y="6356350"/>
            <a:ext cx="2743200" cy="365125"/>
          </a:xfrm>
        </p:spPr>
        <p:txBody>
          <a:bodyPr vert="horz" lIns="91440" tIns="45720" rIns="91440" bIns="45720" rtlCol="0">
            <a:normAutofit/>
          </a:bodyPr>
          <a:lstStyle/>
          <a:p>
            <a:pPr defTabSz="914400">
              <a:spcAft>
                <a:spcPts val="600"/>
              </a:spcAft>
            </a:pPr>
            <a:fld id="{4FAB73BC-B049-4115-A692-8D63A059BFB8}" type="slidenum">
              <a:rPr lang="en-US" noProof="0">
                <a:solidFill>
                  <a:schemeClr val="tx1"/>
                </a:solidFill>
                <a:latin typeface="+mn-lt"/>
              </a:rPr>
              <a:pPr defTabSz="914400">
                <a:spcAft>
                  <a:spcPts val="600"/>
                </a:spcAft>
              </a:pPr>
              <a:t>1</a:t>
            </a:fld>
            <a:endParaRPr lang="en-US" noProof="0" dirty="0">
              <a:solidFill>
                <a:schemeClr val="tx1"/>
              </a:solidFill>
              <a:latin typeface="+mn-lt"/>
            </a:endParaRPr>
          </a:p>
        </p:txBody>
      </p:sp>
    </p:spTree>
    <p:extLst>
      <p:ext uri="{BB962C8B-B14F-4D97-AF65-F5344CB8AC3E}">
        <p14:creationId xmlns:p14="http://schemas.microsoft.com/office/powerpoint/2010/main" val="6979589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10</a:t>
            </a:fld>
            <a:endParaRPr lang="en-US" noProof="0" dirty="0"/>
          </a:p>
        </p:txBody>
      </p:sp>
      <p:sp>
        <p:nvSpPr>
          <p:cNvPr id="3" name="Title 2"/>
          <p:cNvSpPr>
            <a:spLocks noGrp="1"/>
          </p:cNvSpPr>
          <p:nvPr>
            <p:ph type="title"/>
          </p:nvPr>
        </p:nvSpPr>
        <p:spPr/>
        <p:txBody>
          <a:bodyPr/>
          <a:lstStyle/>
          <a:p>
            <a:r>
              <a:rPr lang="en-US" dirty="0"/>
              <a:t>Defining C-RSE: Stakeholder Engagement</a:t>
            </a:r>
          </a:p>
        </p:txBody>
      </p:sp>
      <p:sp>
        <p:nvSpPr>
          <p:cNvPr id="4" name="Content Placeholder 3"/>
          <p:cNvSpPr>
            <a:spLocks noGrp="1"/>
          </p:cNvSpPr>
          <p:nvPr>
            <p:ph sz="quarter" idx="13"/>
          </p:nvPr>
        </p:nvSpPr>
        <p:spPr>
          <a:xfrm>
            <a:off x="640820" y="2999273"/>
            <a:ext cx="5090157" cy="3340567"/>
          </a:xfrm>
        </p:spPr>
        <p:txBody>
          <a:bodyPr>
            <a:normAutofit fontScale="70000" lnSpcReduction="20000"/>
          </a:bodyPr>
          <a:lstStyle/>
          <a:p>
            <a:r>
              <a:rPr lang="en-US" dirty="0"/>
              <a:t>Demonstrate excellence by bring inclusive-minded and asset-focused</a:t>
            </a:r>
          </a:p>
          <a:p>
            <a:r>
              <a:rPr lang="en-US" dirty="0"/>
              <a:t>Identify and critically examine both historical and contemporary power structures</a:t>
            </a:r>
          </a:p>
          <a:p>
            <a:r>
              <a:rPr lang="en-US" dirty="0"/>
              <a:t>Reflect, honor, value, and center various identity perspectives as assets in policies and practices (Sue, 2001)</a:t>
            </a:r>
          </a:p>
          <a:p>
            <a:r>
              <a:rPr lang="en-US" dirty="0"/>
              <a:t>Engage in critical conversations</a:t>
            </a:r>
          </a:p>
          <a:p>
            <a:r>
              <a:rPr lang="en-US" dirty="0"/>
              <a:t>Recognize that personal, cultural, and institutionalized discrimination creates and sustains privileges for some while creating and sustaining disadvantage for others</a:t>
            </a:r>
          </a:p>
        </p:txBody>
      </p:sp>
      <p:sp>
        <p:nvSpPr>
          <p:cNvPr id="5" name="Text Placeholder 4"/>
          <p:cNvSpPr>
            <a:spLocks noGrp="1"/>
          </p:cNvSpPr>
          <p:nvPr>
            <p:ph type="body" sz="quarter" idx="17"/>
          </p:nvPr>
        </p:nvSpPr>
        <p:spPr>
          <a:xfrm>
            <a:off x="640820" y="2329719"/>
            <a:ext cx="5090157" cy="433965"/>
          </a:xfrm>
          <a:solidFill>
            <a:schemeClr val="tx1"/>
          </a:solidFill>
        </p:spPr>
        <p:txBody>
          <a:bodyPr/>
          <a:lstStyle/>
          <a:p>
            <a:r>
              <a:rPr lang="en-US" dirty="0"/>
              <a:t>Socio-politically Conscious</a:t>
            </a:r>
          </a:p>
        </p:txBody>
      </p:sp>
      <p:sp>
        <p:nvSpPr>
          <p:cNvPr id="6" name="Content Placeholder 5"/>
          <p:cNvSpPr>
            <a:spLocks noGrp="1"/>
          </p:cNvSpPr>
          <p:nvPr>
            <p:ph sz="quarter" idx="19"/>
          </p:nvPr>
        </p:nvSpPr>
        <p:spPr>
          <a:xfrm>
            <a:off x="6248400" y="2939429"/>
            <a:ext cx="5090157" cy="3232771"/>
          </a:xfrm>
        </p:spPr>
        <p:txBody>
          <a:bodyPr>
            <a:normAutofit fontScale="77500" lnSpcReduction="20000"/>
          </a:bodyPr>
          <a:lstStyle/>
          <a:p>
            <a:r>
              <a:rPr lang="en-US" dirty="0"/>
              <a:t>Commit to understanding the role of culture in education as flexible, local, and global</a:t>
            </a:r>
          </a:p>
          <a:p>
            <a:r>
              <a:rPr lang="en-US" dirty="0"/>
              <a:t>Act as agents of social change to redress historical and contemporary oppression</a:t>
            </a:r>
          </a:p>
          <a:p>
            <a:r>
              <a:rPr lang="en-US" dirty="0"/>
              <a:t>Build alliances across difference to eradicate all forms of discrimination</a:t>
            </a:r>
          </a:p>
          <a:p>
            <a:r>
              <a:rPr lang="en-US" dirty="0"/>
              <a:t>Engage in current and historical issues</a:t>
            </a:r>
          </a:p>
          <a:p>
            <a:r>
              <a:rPr lang="en-US" dirty="0"/>
              <a:t>Practice mutual respect for qualities and experiences that are different from one’s </a:t>
            </a:r>
            <a:br>
              <a:rPr lang="en-US" dirty="0"/>
            </a:br>
            <a:r>
              <a:rPr lang="en-US" dirty="0"/>
              <a:t>own </a:t>
            </a:r>
          </a:p>
        </p:txBody>
      </p:sp>
      <p:sp>
        <p:nvSpPr>
          <p:cNvPr id="7" name="Text Placeholder 6"/>
          <p:cNvSpPr>
            <a:spLocks noGrp="1"/>
          </p:cNvSpPr>
          <p:nvPr>
            <p:ph type="body" sz="quarter" idx="20"/>
          </p:nvPr>
        </p:nvSpPr>
        <p:spPr>
          <a:xfrm>
            <a:off x="6248400" y="2365248"/>
            <a:ext cx="5090157" cy="433965"/>
          </a:xfrm>
        </p:spPr>
        <p:txBody>
          <a:bodyPr/>
          <a:lstStyle/>
          <a:p>
            <a:r>
              <a:rPr lang="en-US" dirty="0"/>
              <a:t>Socio-culturally Responsive</a:t>
            </a:r>
          </a:p>
        </p:txBody>
      </p:sp>
      <p:sp>
        <p:nvSpPr>
          <p:cNvPr id="8" name="TextBox 7"/>
          <p:cNvSpPr txBox="1"/>
          <p:nvPr/>
        </p:nvSpPr>
        <p:spPr>
          <a:xfrm>
            <a:off x="628788" y="1447800"/>
            <a:ext cx="11090769" cy="646331"/>
          </a:xfrm>
          <a:prstGeom prst="rect">
            <a:avLst/>
          </a:prstGeom>
          <a:noFill/>
        </p:spPr>
        <p:txBody>
          <a:bodyPr wrap="square" rtlCol="0">
            <a:spAutoFit/>
          </a:bodyPr>
          <a:lstStyle/>
          <a:p>
            <a:r>
              <a:rPr lang="en-US" i="1" dirty="0"/>
              <a:t>When stakeholders work together to implement culturally responsive-sustaining practices, educators will grow in their ability to be:</a:t>
            </a:r>
            <a:endParaRPr lang="en-US" dirty="0"/>
          </a:p>
        </p:txBody>
      </p:sp>
      <p:sp>
        <p:nvSpPr>
          <p:cNvPr id="9" name="Rectangle 8"/>
          <p:cNvSpPr/>
          <p:nvPr/>
        </p:nvSpPr>
        <p:spPr>
          <a:xfrm>
            <a:off x="11673922" y="5508"/>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40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012B22-02F8-784F-B34D-1B270ABB9A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3581400"/>
            <a:ext cx="4551217"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FAB73BC-B049-4115-A692-8D63A059BFB8}" type="slidenum">
              <a:rPr lang="en-US" noProof="0" smtClean="0"/>
              <a:pPr/>
              <a:t>11</a:t>
            </a:fld>
            <a:endParaRPr lang="en-US" noProof="0" dirty="0"/>
          </a:p>
        </p:txBody>
      </p:sp>
      <p:sp>
        <p:nvSpPr>
          <p:cNvPr id="3" name="Title 2"/>
          <p:cNvSpPr>
            <a:spLocks noGrp="1"/>
          </p:cNvSpPr>
          <p:nvPr>
            <p:ph type="title"/>
          </p:nvPr>
        </p:nvSpPr>
        <p:spPr/>
        <p:txBody>
          <a:bodyPr/>
          <a:lstStyle/>
          <a:p>
            <a:r>
              <a:rPr lang="en-US" dirty="0"/>
              <a:t>Defining C-RSE: Language and Expectations</a:t>
            </a:r>
          </a:p>
        </p:txBody>
      </p:sp>
      <p:sp>
        <p:nvSpPr>
          <p:cNvPr id="4" name="Text Placeholder 3"/>
          <p:cNvSpPr>
            <a:spLocks noGrp="1"/>
          </p:cNvSpPr>
          <p:nvPr>
            <p:ph type="body" sz="quarter" idx="16"/>
          </p:nvPr>
        </p:nvSpPr>
        <p:spPr/>
        <p:txBody>
          <a:bodyPr/>
          <a:lstStyle/>
          <a:p>
            <a:r>
              <a:rPr lang="en-US" dirty="0"/>
              <a:t>The Language and Communication of High Expectations</a:t>
            </a:r>
          </a:p>
        </p:txBody>
      </p:sp>
      <p:sp>
        <p:nvSpPr>
          <p:cNvPr id="5" name="Text Placeholder 4"/>
          <p:cNvSpPr>
            <a:spLocks noGrp="1"/>
          </p:cNvSpPr>
          <p:nvPr>
            <p:ph type="body" sz="quarter" idx="17"/>
          </p:nvPr>
        </p:nvSpPr>
        <p:spPr>
          <a:xfrm>
            <a:off x="628788" y="2390774"/>
            <a:ext cx="7600812" cy="3552826"/>
          </a:xfrm>
        </p:spPr>
        <p:txBody>
          <a:bodyPr>
            <a:normAutofit fontScale="85000" lnSpcReduction="20000"/>
          </a:bodyPr>
          <a:lstStyle/>
          <a:p>
            <a:pPr>
              <a:lnSpc>
                <a:spcPct val="100000"/>
              </a:lnSpc>
            </a:pPr>
            <a:r>
              <a:rPr lang="en-US" i="1" dirty="0"/>
              <a:t>"When a teacher expresses sympathy over failure, lavishes praise for completing a simple task, or offers unsolicited help, the teacher may send unintended messages of low expectations." </a:t>
            </a:r>
            <a:r>
              <a:rPr lang="en-US" dirty="0"/>
              <a:t>Kathleen Serverian-Wilmeth.</a:t>
            </a:r>
          </a:p>
          <a:p>
            <a:pPr>
              <a:lnSpc>
                <a:spcPct val="100000"/>
              </a:lnSpc>
            </a:pPr>
            <a:r>
              <a:rPr lang="en-US" dirty="0"/>
              <a:t>It is critical to know that you may have students in your classroom that come from homes where the language and culture do not necessarily correspond to the language and culture of their school. This lack of alignment between home and school may be a disadvantage to students' learning process and cause them to be disengaged in school.</a:t>
            </a:r>
          </a:p>
        </p:txBody>
      </p:sp>
      <p:sp>
        <p:nvSpPr>
          <p:cNvPr id="7" name="Rectangle 6"/>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920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12</a:t>
            </a:fld>
            <a:endParaRPr lang="en-US" noProof="0" dirty="0"/>
          </a:p>
        </p:txBody>
      </p:sp>
      <p:sp>
        <p:nvSpPr>
          <p:cNvPr id="3" name="Title 2"/>
          <p:cNvSpPr>
            <a:spLocks noGrp="1"/>
          </p:cNvSpPr>
          <p:nvPr>
            <p:ph type="title"/>
          </p:nvPr>
        </p:nvSpPr>
        <p:spPr/>
        <p:txBody>
          <a:bodyPr/>
          <a:lstStyle/>
          <a:p>
            <a:r>
              <a:rPr lang="en-US" dirty="0"/>
              <a:t>Defining C-RSE: Student-Driven Instruction</a:t>
            </a:r>
          </a:p>
        </p:txBody>
      </p:sp>
      <p:sp>
        <p:nvSpPr>
          <p:cNvPr id="4" name="Text Placeholder 3"/>
          <p:cNvSpPr>
            <a:spLocks noGrp="1"/>
          </p:cNvSpPr>
          <p:nvPr>
            <p:ph type="body" sz="quarter" idx="16"/>
          </p:nvPr>
        </p:nvSpPr>
        <p:spPr/>
        <p:txBody>
          <a:bodyPr/>
          <a:lstStyle/>
          <a:p>
            <a:r>
              <a:rPr lang="en-US" dirty="0"/>
              <a:t>Rigorous Student-Driven Instruction</a:t>
            </a:r>
          </a:p>
        </p:txBody>
      </p:sp>
      <p:sp>
        <p:nvSpPr>
          <p:cNvPr id="5" name="Text Placeholder 4"/>
          <p:cNvSpPr>
            <a:spLocks noGrp="1"/>
          </p:cNvSpPr>
          <p:nvPr>
            <p:ph type="body" sz="quarter" idx="17"/>
          </p:nvPr>
        </p:nvSpPr>
        <p:spPr>
          <a:xfrm>
            <a:off x="628788" y="2390774"/>
            <a:ext cx="6762612" cy="3552826"/>
          </a:xfrm>
        </p:spPr>
        <p:txBody>
          <a:bodyPr>
            <a:normAutofit fontScale="70000" lnSpcReduction="20000"/>
          </a:bodyPr>
          <a:lstStyle/>
          <a:p>
            <a:r>
              <a:rPr lang="en-US" dirty="0"/>
              <a:t>"Authentic and relevant learning frame curriculum and content for students. A shift from traditional teacher-centered instruction to student-driven instruction should include a problem or challenge that students are addressing and aiming to solve. The inclusion of current events, community issues and needs, and projects related to social justice are all ways to provide students with rigorous instruction that can be culturally responsive. </a:t>
            </a:r>
          </a:p>
          <a:p>
            <a:r>
              <a:rPr lang="en-US" dirty="0"/>
              <a:t>The shift from a teacher-centered to a student-driven classroom allows the teacher to leave the front of the room and directly engage with students during the learning process. The "guide on the side" can gain a clear sense of student learning and use that knowledge to drive instruction so that all students are challenged to reach their potential. </a:t>
            </a:r>
          </a:p>
        </p:txBody>
      </p:sp>
      <p:pic>
        <p:nvPicPr>
          <p:cNvPr id="7" name="Picture 6" descr="Chart&#10;&#10;Description automatically generated">
            <a:extLst>
              <a:ext uri="{FF2B5EF4-FFF2-40B4-BE49-F238E27FC236}">
                <a16:creationId xmlns:a16="http://schemas.microsoft.com/office/drawing/2014/main" id="{8D0DE04C-5B8A-DE4A-AE98-73434807C202}"/>
              </a:ext>
            </a:extLst>
          </p:cNvPr>
          <p:cNvPicPr>
            <a:picLocks noChangeAspect="1"/>
          </p:cNvPicPr>
          <p:nvPr/>
        </p:nvPicPr>
        <p:blipFill>
          <a:blip r:embed="rId2"/>
          <a:stretch>
            <a:fillRect/>
          </a:stretch>
        </p:blipFill>
        <p:spPr>
          <a:xfrm>
            <a:off x="7379970" y="1902777"/>
            <a:ext cx="4413989" cy="3821222"/>
          </a:xfrm>
          <a:prstGeom prst="rect">
            <a:avLst/>
          </a:prstGeom>
        </p:spPr>
      </p:pic>
      <p:sp>
        <p:nvSpPr>
          <p:cNvPr id="8" name="Rectangle 7"/>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54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6D0D65-7D7D-4AFD-BEFA-0A27E7AA768E}"/>
              </a:ext>
            </a:extLst>
          </p:cNvPr>
          <p:cNvSpPr>
            <a:spLocks noGrp="1"/>
          </p:cNvSpPr>
          <p:nvPr>
            <p:ph type="title"/>
          </p:nvPr>
        </p:nvSpPr>
        <p:spPr>
          <a:xfrm>
            <a:off x="572493" y="238539"/>
            <a:ext cx="11018520" cy="1434415"/>
          </a:xfrm>
        </p:spPr>
        <p:txBody>
          <a:bodyPr anchor="b">
            <a:normAutofit/>
          </a:bodyPr>
          <a:lstStyle/>
          <a:p>
            <a:r>
              <a:rPr lang="en-US" sz="5400" dirty="0"/>
              <a:t>BOCES:  Supporting our Districts </a:t>
            </a:r>
          </a:p>
        </p:txBody>
      </p:sp>
      <p:sp>
        <p:nvSpPr>
          <p:cNvPr id="10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50F25E-2620-48C9-928C-9C97504C9D64}"/>
              </a:ext>
            </a:extLst>
          </p:cNvPr>
          <p:cNvSpPr>
            <a:spLocks noGrp="1"/>
          </p:cNvSpPr>
          <p:nvPr>
            <p:ph idx="1"/>
          </p:nvPr>
        </p:nvSpPr>
        <p:spPr>
          <a:xfrm>
            <a:off x="572493" y="2071316"/>
            <a:ext cx="6713552" cy="4119172"/>
          </a:xfrm>
        </p:spPr>
        <p:txBody>
          <a:bodyPr anchor="t">
            <a:normAutofit fontScale="92500" lnSpcReduction="20000"/>
          </a:bodyPr>
          <a:lstStyle/>
          <a:p>
            <a:r>
              <a:rPr lang="en-US" sz="2000" dirty="0"/>
              <a:t>Provide Professional Development on the following:</a:t>
            </a:r>
          </a:p>
          <a:p>
            <a:pPr lvl="1"/>
            <a:r>
              <a:rPr lang="en-US" sz="2000" dirty="0"/>
              <a:t>NYSED Culturally Responsive Framework (briefs, etc.)</a:t>
            </a:r>
          </a:p>
          <a:p>
            <a:pPr lvl="1"/>
            <a:r>
              <a:rPr lang="en-US" sz="2000" dirty="0"/>
              <a:t>NYU Cohort Trainings: Principles of Culturally Responsive Education</a:t>
            </a:r>
          </a:p>
          <a:p>
            <a:pPr lvl="1"/>
            <a:r>
              <a:rPr lang="en-US" sz="2000" dirty="0"/>
              <a:t>Book Studies: </a:t>
            </a:r>
            <a:r>
              <a:rPr lang="en-US" sz="2000" i="1" dirty="0">
                <a:effectLst/>
              </a:rPr>
              <a:t>Cultivating Genius </a:t>
            </a:r>
            <a:r>
              <a:rPr lang="en-US" sz="2000" dirty="0">
                <a:effectLst/>
              </a:rPr>
              <a:t>by Gholdy Muhammad; </a:t>
            </a:r>
            <a:r>
              <a:rPr lang="en-US" sz="2000" i="1" dirty="0">
                <a:effectLst/>
              </a:rPr>
              <a:t>White Fragility </a:t>
            </a:r>
            <a:r>
              <a:rPr lang="en-US" sz="2000" dirty="0">
                <a:effectLst/>
              </a:rPr>
              <a:t>by Dr. Robi</a:t>
            </a:r>
            <a:r>
              <a:rPr lang="en-US" sz="2000" dirty="0"/>
              <a:t>n DiAngelo; Our Children are Greatly in Danger by Justin Murphy</a:t>
            </a:r>
          </a:p>
          <a:p>
            <a:pPr lvl="1"/>
            <a:r>
              <a:rPr lang="en-US" sz="2000" dirty="0"/>
              <a:t>Diversity Equity and Inclusion CoSer</a:t>
            </a:r>
          </a:p>
          <a:p>
            <a:pPr lvl="1"/>
            <a:r>
              <a:rPr lang="en-US" sz="2000" dirty="0">
                <a:effectLst/>
              </a:rPr>
              <a:t>Reg</a:t>
            </a:r>
            <a:r>
              <a:rPr lang="en-US" sz="2000" dirty="0"/>
              <a:t>ional Equity Network Professional Learning Communities</a:t>
            </a:r>
          </a:p>
          <a:p>
            <a:r>
              <a:rPr lang="en-US" sz="2400" dirty="0">
                <a:effectLst/>
              </a:rPr>
              <a:t>Curriculu</a:t>
            </a:r>
            <a:r>
              <a:rPr lang="en-US" sz="2400" dirty="0"/>
              <a:t>m Development – Equity Lens</a:t>
            </a:r>
          </a:p>
          <a:p>
            <a:pPr lvl="1"/>
            <a:r>
              <a:rPr lang="en-US" sz="2000" dirty="0">
                <a:effectLst/>
                <a:hlinkClick r:id="rId2"/>
              </a:rPr>
              <a:t>Race, Class and Inequities Inquiries</a:t>
            </a:r>
            <a:endParaRPr lang="en-US" sz="2000" dirty="0">
              <a:effectLst/>
            </a:endParaRPr>
          </a:p>
          <a:p>
            <a:pPr lvl="1"/>
            <a:endParaRPr lang="en-US" sz="2000" i="1" dirty="0"/>
          </a:p>
          <a:p>
            <a:r>
              <a:rPr lang="en-US" sz="2000" dirty="0"/>
              <a:t>Technical Assistance: </a:t>
            </a:r>
          </a:p>
          <a:p>
            <a:pPr lvl="1"/>
            <a:r>
              <a:rPr lang="en-US" sz="2000" dirty="0">
                <a:hlinkClick r:id="rId3"/>
              </a:rPr>
              <a:t>Curriculum Review tools</a:t>
            </a:r>
            <a:endParaRPr lang="en-US" sz="2000" dirty="0"/>
          </a:p>
        </p:txBody>
      </p:sp>
      <p:pic>
        <p:nvPicPr>
          <p:cNvPr id="1026" name="Picture 2" descr="Culturally Responsive Standards-Based Teaching - Orange County Public  Schools">
            <a:extLst>
              <a:ext uri="{FF2B5EF4-FFF2-40B4-BE49-F238E27FC236}">
                <a16:creationId xmlns:a16="http://schemas.microsoft.com/office/drawing/2014/main" id="{760ACF06-1395-4212-BAAC-C915975A3C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36" r="1434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E21FF06-EE63-4675-86CA-3BBEB63D9BEF}"/>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1389DF9-151E-4A87-929F-CAB750B3B07B}" type="slidenum">
              <a:rPr lang="en-US"/>
              <a:pPr>
                <a:lnSpc>
                  <a:spcPct val="90000"/>
                </a:lnSpc>
                <a:spcAft>
                  <a:spcPts val="600"/>
                </a:spcAft>
              </a:pPr>
              <a:t>13</a:t>
            </a:fld>
            <a:endParaRPr lang="en-US" dirty="0"/>
          </a:p>
        </p:txBody>
      </p:sp>
    </p:spTree>
    <p:extLst>
      <p:ext uri="{BB962C8B-B14F-4D97-AF65-F5344CB8AC3E}">
        <p14:creationId xmlns:p14="http://schemas.microsoft.com/office/powerpoint/2010/main" val="159559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B2F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DDBDF-4B1B-4AE4-A947-C0F7530C9565}"/>
              </a:ext>
            </a:extLst>
          </p:cNvPr>
          <p:cNvSpPr>
            <a:spLocks noGrp="1"/>
          </p:cNvSpPr>
          <p:nvPr>
            <p:ph type="title"/>
          </p:nvPr>
        </p:nvSpPr>
        <p:spPr>
          <a:xfrm>
            <a:off x="524256" y="491260"/>
            <a:ext cx="6594189" cy="1625210"/>
          </a:xfrm>
        </p:spPr>
        <p:txBody>
          <a:bodyPr>
            <a:normAutofit/>
          </a:bodyPr>
          <a:lstStyle/>
          <a:p>
            <a:r>
              <a:rPr lang="en-US" sz="3700" dirty="0">
                <a:solidFill>
                  <a:srgbClr val="FFFFFF"/>
                </a:solidFill>
                <a:ea typeface="+mj-lt"/>
                <a:cs typeface="+mj-lt"/>
              </a:rPr>
              <a:t>Helpful Questions for Creating Culturally Responsive &amp; Inclusive Curriculum</a:t>
            </a:r>
            <a:endParaRPr lang="en-US" sz="3700" dirty="0">
              <a:solidFill>
                <a:srgbClr val="FFFFFF"/>
              </a:solidFill>
            </a:endParaRPr>
          </a:p>
        </p:txBody>
      </p:sp>
      <p:pic>
        <p:nvPicPr>
          <p:cNvPr id="5" name="Picture 4" descr="A picture containing text&#10;&#10;Description automatically generated">
            <a:extLst>
              <a:ext uri="{FF2B5EF4-FFF2-40B4-BE49-F238E27FC236}">
                <a16:creationId xmlns:a16="http://schemas.microsoft.com/office/drawing/2014/main" id="{4227FC00-A902-4F80-BD3A-B3772429FBD5}"/>
              </a:ext>
            </a:extLst>
          </p:cNvPr>
          <p:cNvPicPr>
            <a:picLocks noChangeAspect="1"/>
          </p:cNvPicPr>
          <p:nvPr/>
        </p:nvPicPr>
        <p:blipFill rotWithShape="1">
          <a:blip r:embed="rId3"/>
          <a:srcRect l="668" r="3326" b="3"/>
          <a:stretch/>
        </p:blipFill>
        <p:spPr>
          <a:xfrm>
            <a:off x="327547" y="2454903"/>
            <a:ext cx="7058306" cy="408025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12E3FA-25E8-4F26-B9C8-8B7DBB9BCA17}"/>
              </a:ext>
            </a:extLst>
          </p:cNvPr>
          <p:cNvSpPr>
            <a:spLocks noGrp="1"/>
          </p:cNvSpPr>
          <p:nvPr>
            <p:ph idx="1"/>
          </p:nvPr>
        </p:nvSpPr>
        <p:spPr>
          <a:xfrm>
            <a:off x="8029319" y="917725"/>
            <a:ext cx="3424739" cy="4852362"/>
          </a:xfrm>
        </p:spPr>
        <p:txBody>
          <a:bodyPr vert="horz" lIns="91440" tIns="45720" rIns="91440" bIns="45720" rtlCol="0" anchor="ctr">
            <a:normAutofit/>
          </a:bodyPr>
          <a:lstStyle/>
          <a:p>
            <a:pPr>
              <a:buClr>
                <a:srgbClr val="8AD0D6"/>
              </a:buClr>
            </a:pPr>
            <a:r>
              <a:rPr lang="en-US" sz="2000" dirty="0">
                <a:solidFill>
                  <a:srgbClr val="FFFFFF"/>
                </a:solidFill>
                <a:ea typeface="+mj-lt"/>
                <a:cs typeface="+mj-lt"/>
              </a:rPr>
              <a:t>How does my teaching engage diverse and/or underrepresented populations?</a:t>
            </a:r>
            <a:endParaRPr lang="en-US" sz="2000" dirty="0">
              <a:solidFill>
                <a:srgbClr val="FFFFFF"/>
              </a:solidFill>
            </a:endParaRPr>
          </a:p>
          <a:p>
            <a:pPr>
              <a:buClr>
                <a:srgbClr val="8AD0D6"/>
              </a:buClr>
            </a:pPr>
            <a:r>
              <a:rPr lang="en-US" sz="2000" dirty="0">
                <a:solidFill>
                  <a:srgbClr val="FFFFFF"/>
                </a:solidFill>
                <a:ea typeface="+mj-lt"/>
                <a:cs typeface="+mj-lt"/>
              </a:rPr>
              <a:t>How does my curriculum acknowledge various perspectives and/or voids?</a:t>
            </a:r>
            <a:endParaRPr lang="en-US" sz="2000" dirty="0">
              <a:solidFill>
                <a:srgbClr val="FFFFFF"/>
              </a:solidFill>
            </a:endParaRPr>
          </a:p>
          <a:p>
            <a:pPr>
              <a:buClr>
                <a:srgbClr val="8AD0D6"/>
              </a:buClr>
            </a:pPr>
            <a:r>
              <a:rPr lang="en-US" sz="2000" dirty="0">
                <a:solidFill>
                  <a:srgbClr val="FFFFFF"/>
                </a:solidFill>
                <a:ea typeface="+mj-lt"/>
                <a:cs typeface="+mj-lt"/>
              </a:rPr>
              <a:t>How do my lessons foster an inclusive classroom community?</a:t>
            </a:r>
            <a:endParaRPr lang="en-US" sz="2000" dirty="0">
              <a:solidFill>
                <a:srgbClr val="FFFFFF"/>
              </a:solidFill>
            </a:endParaRPr>
          </a:p>
          <a:p>
            <a:pPr>
              <a:buClr>
                <a:srgbClr val="8AD0D6"/>
              </a:buClr>
            </a:pPr>
            <a:r>
              <a:rPr lang="en-US" sz="2000" dirty="0">
                <a:solidFill>
                  <a:srgbClr val="FFFFFF"/>
                </a:solidFill>
                <a:ea typeface="+mj-lt"/>
                <a:cs typeface="+mj-lt"/>
              </a:rPr>
              <a:t>How do my course materials reflect my current students? </a:t>
            </a:r>
            <a:endParaRPr lang="en-US" sz="2000" dirty="0">
              <a:solidFill>
                <a:srgbClr val="FFFFFF"/>
              </a:solidFill>
            </a:endParaRPr>
          </a:p>
          <a:p>
            <a:pPr>
              <a:buClr>
                <a:srgbClr val="8AD0D6"/>
              </a:buClr>
            </a:pPr>
            <a:r>
              <a:rPr lang="en-US" sz="2000" dirty="0">
                <a:solidFill>
                  <a:srgbClr val="FFFFFF"/>
                </a:solidFill>
                <a:ea typeface="+mj-lt"/>
                <a:cs typeface="+mj-lt"/>
              </a:rPr>
              <a:t>How is attention to diverse perspectives included in my planning?  </a:t>
            </a:r>
            <a:endParaRPr lang="en-US" sz="2000" dirty="0">
              <a:solidFill>
                <a:srgbClr val="FFFFFF"/>
              </a:solidFill>
            </a:endParaRPr>
          </a:p>
        </p:txBody>
      </p:sp>
      <p:sp>
        <p:nvSpPr>
          <p:cNvPr id="11" name="TextBox 10">
            <a:extLst>
              <a:ext uri="{FF2B5EF4-FFF2-40B4-BE49-F238E27FC236}">
                <a16:creationId xmlns:a16="http://schemas.microsoft.com/office/drawing/2014/main" id="{7F7A47A5-63F5-4BAE-B1CE-36EE934DC0E8}"/>
              </a:ext>
            </a:extLst>
          </p:cNvPr>
          <p:cNvSpPr txBox="1"/>
          <p:nvPr/>
        </p:nvSpPr>
        <p:spPr>
          <a:xfrm>
            <a:off x="327547" y="6127132"/>
            <a:ext cx="7058306" cy="408025"/>
          </a:xfrm>
          <a:prstGeom prst="rect">
            <a:avLst/>
          </a:prstGeom>
          <a:solidFill>
            <a:srgbClr val="000000">
              <a:alpha val="50000"/>
            </a:srgbClr>
          </a:solidFill>
          <a:ln>
            <a:noFill/>
          </a:ln>
        </p:spPr>
        <p:txBody>
          <a:bodyPr wrap="square">
            <a:noAutofit/>
          </a:bodyPr>
          <a:lstStyle/>
          <a:p>
            <a:pPr algn="ctr">
              <a:lnSpc>
                <a:spcPct val="90000"/>
              </a:lnSpc>
              <a:spcAft>
                <a:spcPts val="600"/>
              </a:spcAft>
              <a:buClr>
                <a:srgbClr val="8AD0D6"/>
              </a:buClr>
            </a:pPr>
            <a:r>
              <a:rPr lang="en-US" sz="1300" dirty="0">
                <a:solidFill>
                  <a:srgbClr val="FFFFFF"/>
                </a:solidFill>
              </a:rPr>
              <a:t>Adapted From: </a:t>
            </a:r>
            <a:r>
              <a:rPr lang="en-US" sz="1300" dirty="0">
                <a:solidFill>
                  <a:srgbClr val="FFFFFF"/>
                </a:solidFill>
                <a:hlinkClick r:id="rId4">
                  <a:extLst>
                    <a:ext uri="{A12FA001-AC4F-418D-AE19-62706E023703}">
                      <ahyp:hlinkClr xmlns:ahyp="http://schemas.microsoft.com/office/drawing/2018/hyperlinkcolor" val="tx"/>
                    </a:ext>
                  </a:extLst>
                </a:hlinkClick>
              </a:rPr>
              <a:t>https://guides.library.pdx.edu/c.php?g=527355&amp;p=3605354</a:t>
            </a:r>
            <a:r>
              <a:rPr lang="en-US" sz="1300" dirty="0">
                <a:solidFill>
                  <a:srgbClr val="FFFFFF"/>
                </a:solidFill>
              </a:rPr>
              <a:t> </a:t>
            </a:r>
          </a:p>
        </p:txBody>
      </p:sp>
    </p:spTree>
    <p:extLst>
      <p:ext uri="{BB962C8B-B14F-4D97-AF65-F5344CB8AC3E}">
        <p14:creationId xmlns:p14="http://schemas.microsoft.com/office/powerpoint/2010/main" val="224433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B8994969-A46D-4E4A-A7B9-B1DAE51F707F}"/>
              </a:ext>
            </a:extLst>
          </p:cNvPr>
          <p:cNvSpPr>
            <a:spLocks noGrp="1"/>
          </p:cNvSpPr>
          <p:nvPr>
            <p:ph type="title"/>
          </p:nvPr>
        </p:nvSpPr>
        <p:spPr>
          <a:xfrm>
            <a:off x="731520" y="731520"/>
            <a:ext cx="6089904" cy="1426464"/>
          </a:xfrm>
        </p:spPr>
        <p:txBody>
          <a:bodyPr>
            <a:normAutofit/>
          </a:bodyPr>
          <a:lstStyle/>
          <a:p>
            <a:r>
              <a:rPr lang="en-US">
                <a:solidFill>
                  <a:srgbClr val="FFFFFF"/>
                </a:solidFill>
              </a:rPr>
              <a:t>Race, Class, and Inequities Project</a:t>
            </a: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2E2A3AF-36FC-4B67-96EA-555124A8A8A6}"/>
              </a:ext>
            </a:extLst>
          </p:cNvPr>
          <p:cNvSpPr>
            <a:spLocks noGrp="1"/>
          </p:cNvSpPr>
          <p:nvPr>
            <p:ph idx="1"/>
          </p:nvPr>
        </p:nvSpPr>
        <p:spPr>
          <a:xfrm>
            <a:off x="789456" y="2798385"/>
            <a:ext cx="10597729" cy="3283260"/>
          </a:xfrm>
        </p:spPr>
        <p:txBody>
          <a:bodyPr anchor="ctr">
            <a:normAutofit/>
          </a:bodyPr>
          <a:lstStyle/>
          <a:p>
            <a:r>
              <a:rPr lang="en-US" sz="2500" dirty="0">
                <a:effectLst/>
              </a:rPr>
              <a:t>The purpose of this collaborative project is to develop common units of study to be included in the curriculum across all of our schools that will focus on how race, class and inequities have shaped our region from 1964 to today.</a:t>
            </a:r>
          </a:p>
          <a:p>
            <a:r>
              <a:rPr lang="en-US" sz="2500" dirty="0">
                <a:effectLst/>
              </a:rPr>
              <a:t>Let’s Take a Look:</a:t>
            </a:r>
            <a:endParaRPr lang="en-US" sz="2500" dirty="0">
              <a:hlinkClick r:id="rId3"/>
            </a:endParaRPr>
          </a:p>
          <a:p>
            <a:pPr marL="0" indent="0">
              <a:buNone/>
            </a:pPr>
            <a:endParaRPr lang="en-US" sz="2500" dirty="0">
              <a:hlinkClick r:id="rId3"/>
            </a:endParaRPr>
          </a:p>
          <a:p>
            <a:pPr marL="0" indent="0">
              <a:buNone/>
            </a:pPr>
            <a:r>
              <a:rPr lang="en-US" sz="2500" dirty="0">
                <a:hlinkClick r:id="rId3"/>
              </a:rPr>
              <a:t>Race, Class and Inequities Inquiry Project (monroe2boces.org)</a:t>
            </a:r>
            <a:endParaRPr lang="en-US" sz="2500" dirty="0"/>
          </a:p>
          <a:p>
            <a:pPr marL="0" indent="0">
              <a:buNone/>
            </a:pPr>
            <a:r>
              <a:rPr lang="en-US" sz="2500" dirty="0"/>
              <a:t>Password</a:t>
            </a:r>
            <a:r>
              <a:rPr lang="en-US" sz="2500"/>
              <a:t>: FAIR</a:t>
            </a:r>
            <a:endParaRPr lang="en-US" sz="2500" dirty="0"/>
          </a:p>
        </p:txBody>
      </p:sp>
    </p:spTree>
    <p:extLst>
      <p:ext uri="{BB962C8B-B14F-4D97-AF65-F5344CB8AC3E}">
        <p14:creationId xmlns:p14="http://schemas.microsoft.com/office/powerpoint/2010/main" val="321011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D black question marks with one yellow question mark">
            <a:extLst>
              <a:ext uri="{FF2B5EF4-FFF2-40B4-BE49-F238E27FC236}">
                <a16:creationId xmlns:a16="http://schemas.microsoft.com/office/drawing/2014/main" id="{2F88FE3B-89C5-68CF-1252-EBB3182A50B8}"/>
              </a:ext>
            </a:extLst>
          </p:cNvPr>
          <p:cNvPicPr>
            <a:picLocks noChangeAspect="1"/>
          </p:cNvPicPr>
          <p:nvPr/>
        </p:nvPicPr>
        <p:blipFill rotWithShape="1">
          <a:blip r:embed="rId3">
            <a:alphaModFix amt="45000"/>
          </a:blip>
          <a:srcRect l="28990" r="6122"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989F1E46-047F-45B0-9864-395CD7C51FFB}"/>
              </a:ext>
            </a:extLst>
          </p:cNvPr>
          <p:cNvSpPr>
            <a:spLocks noGrp="1"/>
          </p:cNvSpPr>
          <p:nvPr>
            <p:ph type="title"/>
          </p:nvPr>
        </p:nvSpPr>
        <p:spPr>
          <a:xfrm>
            <a:off x="1769532" y="1695576"/>
            <a:ext cx="8652938" cy="2857191"/>
          </a:xfrm>
        </p:spPr>
        <p:txBody>
          <a:bodyPr vert="horz" lIns="91440" tIns="45720" rIns="91440" bIns="45720" rtlCol="0" anchor="ctr">
            <a:normAutofit/>
          </a:bodyPr>
          <a:lstStyle/>
          <a:p>
            <a:pPr algn="ctr"/>
            <a:r>
              <a:rPr lang="en-US" sz="8000" dirty="0"/>
              <a:t>QUESTIONS</a:t>
            </a:r>
            <a:br>
              <a:rPr lang="en-US" sz="8000" dirty="0"/>
            </a:br>
            <a:endParaRPr lang="en-US" sz="8000" dirty="0"/>
          </a:p>
        </p:txBody>
      </p:sp>
      <p:sp>
        <p:nvSpPr>
          <p:cNvPr id="14" name="Rectangle 1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4" name="Slide Number Placeholder 3">
            <a:extLst>
              <a:ext uri="{FF2B5EF4-FFF2-40B4-BE49-F238E27FC236}">
                <a16:creationId xmlns:a16="http://schemas.microsoft.com/office/drawing/2014/main" id="{D41ACF0E-BFD6-45CC-9FA8-E6B7F6C729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E1389DF9-151E-4A87-929F-CAB750B3B07B}" type="slidenum">
              <a:rPr lang="en-US">
                <a:solidFill>
                  <a:schemeClr val="tx1"/>
                </a:solidFill>
                <a:latin typeface="Calibri" panose="020F0502020204030204"/>
              </a:rPr>
              <a:pPr defTabSz="914400">
                <a:spcAft>
                  <a:spcPts val="600"/>
                </a:spcAft>
                <a:defRPr/>
              </a:pPr>
              <a:t>16</a:t>
            </a:fld>
            <a:endParaRPr lang="en-US">
              <a:solidFill>
                <a:schemeClr val="tx1"/>
              </a:solidFill>
              <a:latin typeface="Calibri" panose="020F0502020204030204"/>
            </a:endParaRPr>
          </a:p>
        </p:txBody>
      </p:sp>
    </p:spTree>
    <p:extLst>
      <p:ext uri="{BB962C8B-B14F-4D97-AF65-F5344CB8AC3E}">
        <p14:creationId xmlns:p14="http://schemas.microsoft.com/office/powerpoint/2010/main" val="12929380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E50E702-9FC0-4251-A54D-7F14492B28E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Google Folder! </a:t>
            </a:r>
          </a:p>
        </p:txBody>
      </p:sp>
      <p:pic>
        <p:nvPicPr>
          <p:cNvPr id="6" name="Content Placeholder 5">
            <a:extLst>
              <a:ext uri="{FF2B5EF4-FFF2-40B4-BE49-F238E27FC236}">
                <a16:creationId xmlns:a16="http://schemas.microsoft.com/office/drawing/2014/main" id="{4B969667-8807-4990-A0A2-FC92CF67B107}"/>
              </a:ext>
            </a:extLst>
          </p:cNvPr>
          <p:cNvPicPr>
            <a:picLocks noGrp="1" noChangeAspect="1"/>
          </p:cNvPicPr>
          <p:nvPr>
            <p:ph idx="1"/>
          </p:nvPr>
        </p:nvPicPr>
        <p:blipFill>
          <a:blip r:embed="rId2"/>
          <a:stretch>
            <a:fillRect/>
          </a:stretch>
        </p:blipFill>
        <p:spPr>
          <a:xfrm>
            <a:off x="4993124" y="467208"/>
            <a:ext cx="6244355" cy="5923584"/>
          </a:xfrm>
          <a:prstGeom prst="rect">
            <a:avLst/>
          </a:prstGeom>
        </p:spPr>
      </p:pic>
      <p:sp>
        <p:nvSpPr>
          <p:cNvPr id="4" name="Slide Number Placeholder 3">
            <a:extLst>
              <a:ext uri="{FF2B5EF4-FFF2-40B4-BE49-F238E27FC236}">
                <a16:creationId xmlns:a16="http://schemas.microsoft.com/office/drawing/2014/main" id="{8CD7BB69-D80F-4893-8BD0-EDDBA41BFBC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pPr>
            <a:fld id="{E1389DF9-151E-4A87-929F-CAB750B3B07B}" type="slidenum">
              <a:rPr lang="en-US" sz="1100">
                <a:solidFill>
                  <a:schemeClr val="tx1">
                    <a:lumMod val="50000"/>
                    <a:lumOff val="50000"/>
                  </a:schemeClr>
                </a:solidFill>
              </a:rPr>
              <a:pPr defTabSz="914400">
                <a:spcAft>
                  <a:spcPts val="600"/>
                </a:spcAft>
              </a:pPr>
              <a:t>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99207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6775-E8F8-4152-B299-D1992E8228B4}"/>
              </a:ext>
            </a:extLst>
          </p:cNvPr>
          <p:cNvSpPr>
            <a:spLocks noGrp="1"/>
          </p:cNvSpPr>
          <p:nvPr>
            <p:ph type="title"/>
          </p:nvPr>
        </p:nvSpPr>
        <p:spPr>
          <a:xfrm>
            <a:off x="839788" y="433387"/>
            <a:ext cx="10515600" cy="1325563"/>
          </a:xfrm>
        </p:spPr>
        <p:txBody>
          <a:bodyPr/>
          <a:lstStyle/>
          <a:p>
            <a:r>
              <a:rPr lang="en-US" dirty="0"/>
              <a:t>BOCES Support: Anchoring Our Work! </a:t>
            </a:r>
          </a:p>
        </p:txBody>
      </p:sp>
      <p:sp>
        <p:nvSpPr>
          <p:cNvPr id="5" name="Text Placeholder 4">
            <a:extLst>
              <a:ext uri="{FF2B5EF4-FFF2-40B4-BE49-F238E27FC236}">
                <a16:creationId xmlns:a16="http://schemas.microsoft.com/office/drawing/2014/main" id="{3ACE097F-89A1-4AD4-BC13-4B03ED93127C}"/>
              </a:ext>
            </a:extLst>
          </p:cNvPr>
          <p:cNvSpPr>
            <a:spLocks noGrp="1"/>
          </p:cNvSpPr>
          <p:nvPr>
            <p:ph type="body" idx="1"/>
          </p:nvPr>
        </p:nvSpPr>
        <p:spPr/>
        <p:txBody>
          <a:bodyPr/>
          <a:lstStyle/>
          <a:p>
            <a:r>
              <a:rPr lang="en-US" b="0" dirty="0"/>
              <a:t>Board of Regents Policy Statement:</a:t>
            </a:r>
          </a:p>
          <a:p>
            <a:endParaRPr lang="en-US" dirty="0"/>
          </a:p>
        </p:txBody>
      </p:sp>
      <p:sp>
        <p:nvSpPr>
          <p:cNvPr id="6" name="Text Placeholder 5">
            <a:extLst>
              <a:ext uri="{FF2B5EF4-FFF2-40B4-BE49-F238E27FC236}">
                <a16:creationId xmlns:a16="http://schemas.microsoft.com/office/drawing/2014/main" id="{18FF5692-1B65-482D-822F-515E0D133A61}"/>
              </a:ext>
            </a:extLst>
          </p:cNvPr>
          <p:cNvSpPr>
            <a:spLocks noGrp="1"/>
          </p:cNvSpPr>
          <p:nvPr>
            <p:ph type="body" sz="quarter" idx="3"/>
          </p:nvPr>
        </p:nvSpPr>
        <p:spPr>
          <a:xfrm>
            <a:off x="5997575" y="1357313"/>
            <a:ext cx="5339397" cy="700087"/>
          </a:xfrm>
        </p:spPr>
        <p:txBody>
          <a:bodyPr/>
          <a:lstStyle/>
          <a:p>
            <a:r>
              <a:rPr lang="en-US" b="0" dirty="0"/>
              <a:t>Board of Regents DEI Initiative Overview:</a:t>
            </a:r>
          </a:p>
        </p:txBody>
      </p:sp>
      <p:pic>
        <p:nvPicPr>
          <p:cNvPr id="11" name="Content Placeholder 10">
            <a:extLst>
              <a:ext uri="{FF2B5EF4-FFF2-40B4-BE49-F238E27FC236}">
                <a16:creationId xmlns:a16="http://schemas.microsoft.com/office/drawing/2014/main" id="{B3F77B30-2BBD-4E9A-ADBC-EF4C001A15FF}"/>
              </a:ext>
            </a:extLst>
          </p:cNvPr>
          <p:cNvPicPr>
            <a:picLocks noGrp="1" noChangeAspect="1"/>
          </p:cNvPicPr>
          <p:nvPr>
            <p:ph sz="quarter" idx="4"/>
          </p:nvPr>
        </p:nvPicPr>
        <p:blipFill>
          <a:blip r:embed="rId2"/>
          <a:stretch>
            <a:fillRect/>
          </a:stretch>
        </p:blipFill>
        <p:spPr>
          <a:xfrm>
            <a:off x="7318298" y="2505075"/>
            <a:ext cx="2854160" cy="3684588"/>
          </a:xfrm>
        </p:spPr>
      </p:pic>
      <p:sp>
        <p:nvSpPr>
          <p:cNvPr id="4" name="Slide Number Placeholder 3">
            <a:extLst>
              <a:ext uri="{FF2B5EF4-FFF2-40B4-BE49-F238E27FC236}">
                <a16:creationId xmlns:a16="http://schemas.microsoft.com/office/drawing/2014/main" id="{DF87AC9B-FB9F-4C15-A500-D8C9E94FC42F}"/>
              </a:ext>
            </a:extLst>
          </p:cNvPr>
          <p:cNvSpPr>
            <a:spLocks noGrp="1"/>
          </p:cNvSpPr>
          <p:nvPr>
            <p:ph type="sldNum" sz="quarter" idx="12"/>
          </p:nvPr>
        </p:nvSpPr>
        <p:spPr/>
        <p:txBody>
          <a:bodyPr/>
          <a:lstStyle/>
          <a:p>
            <a:fld id="{E1389DF9-151E-4A87-929F-CAB750B3B07B}" type="slidenum">
              <a:rPr lang="en-US" smtClean="0"/>
              <a:t>3</a:t>
            </a:fld>
            <a:endParaRPr lang="en-US" dirty="0"/>
          </a:p>
        </p:txBody>
      </p:sp>
      <p:pic>
        <p:nvPicPr>
          <p:cNvPr id="9" name="Picture 8">
            <a:extLst>
              <a:ext uri="{FF2B5EF4-FFF2-40B4-BE49-F238E27FC236}">
                <a16:creationId xmlns:a16="http://schemas.microsoft.com/office/drawing/2014/main" id="{56D36FCA-6D0E-42ED-9B4A-946BB40D75B4}"/>
              </a:ext>
            </a:extLst>
          </p:cNvPr>
          <p:cNvPicPr>
            <a:picLocks noChangeAspect="1"/>
          </p:cNvPicPr>
          <p:nvPr/>
        </p:nvPicPr>
        <p:blipFill>
          <a:blip r:embed="rId3"/>
          <a:stretch>
            <a:fillRect/>
          </a:stretch>
        </p:blipFill>
        <p:spPr>
          <a:xfrm>
            <a:off x="1905000" y="2637388"/>
            <a:ext cx="2679418" cy="3419961"/>
          </a:xfrm>
          <a:prstGeom prst="rect">
            <a:avLst/>
          </a:prstGeom>
        </p:spPr>
      </p:pic>
    </p:spTree>
    <p:extLst>
      <p:ext uri="{BB962C8B-B14F-4D97-AF65-F5344CB8AC3E}">
        <p14:creationId xmlns:p14="http://schemas.microsoft.com/office/powerpoint/2010/main" val="330233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E592BE-7718-483A-8F7C-7AA1E2A84A4A}"/>
              </a:ext>
            </a:extLst>
          </p:cNvPr>
          <p:cNvSpPr>
            <a:spLocks noGrp="1"/>
          </p:cNvSpPr>
          <p:nvPr>
            <p:ph type="title"/>
          </p:nvPr>
        </p:nvSpPr>
        <p:spPr/>
        <p:txBody>
          <a:bodyPr/>
          <a:lstStyle/>
          <a:p>
            <a:r>
              <a:rPr lang="en-US" dirty="0"/>
              <a:t>NYSED Culturally Responsive Education Resources   </a:t>
            </a:r>
          </a:p>
        </p:txBody>
      </p:sp>
      <p:pic>
        <p:nvPicPr>
          <p:cNvPr id="11" name="Content Placeholder 10">
            <a:hlinkClick r:id="rId2"/>
            <a:extLst>
              <a:ext uri="{FF2B5EF4-FFF2-40B4-BE49-F238E27FC236}">
                <a16:creationId xmlns:a16="http://schemas.microsoft.com/office/drawing/2014/main" id="{0649ED3A-28CA-4E62-AB00-D09565518B4A}"/>
              </a:ext>
            </a:extLst>
          </p:cNvPr>
          <p:cNvPicPr>
            <a:picLocks noGrp="1" noChangeAspect="1"/>
          </p:cNvPicPr>
          <p:nvPr>
            <p:ph idx="1"/>
          </p:nvPr>
        </p:nvPicPr>
        <p:blipFill>
          <a:blip r:embed="rId3"/>
          <a:stretch>
            <a:fillRect/>
          </a:stretch>
        </p:blipFill>
        <p:spPr>
          <a:xfrm>
            <a:off x="1684627" y="1825625"/>
            <a:ext cx="8822746" cy="4351338"/>
          </a:xfrm>
        </p:spPr>
      </p:pic>
      <p:sp>
        <p:nvSpPr>
          <p:cNvPr id="7" name="Slide Number Placeholder 6">
            <a:extLst>
              <a:ext uri="{FF2B5EF4-FFF2-40B4-BE49-F238E27FC236}">
                <a16:creationId xmlns:a16="http://schemas.microsoft.com/office/drawing/2014/main" id="{53AFF583-ACD6-4D1F-BAC2-D694F6387421}"/>
              </a:ext>
            </a:extLst>
          </p:cNvPr>
          <p:cNvSpPr>
            <a:spLocks noGrp="1"/>
          </p:cNvSpPr>
          <p:nvPr>
            <p:ph type="sldNum" sz="quarter" idx="12"/>
          </p:nvPr>
        </p:nvSpPr>
        <p:spPr/>
        <p:txBody>
          <a:bodyPr/>
          <a:lstStyle/>
          <a:p>
            <a:fld id="{E1389DF9-151E-4A87-929F-CAB750B3B07B}" type="slidenum">
              <a:rPr lang="en-US" smtClean="0"/>
              <a:t>4</a:t>
            </a:fld>
            <a:endParaRPr lang="en-US" dirty="0"/>
          </a:p>
        </p:txBody>
      </p:sp>
    </p:spTree>
    <p:extLst>
      <p:ext uri="{BB962C8B-B14F-4D97-AF65-F5344CB8AC3E}">
        <p14:creationId xmlns:p14="http://schemas.microsoft.com/office/powerpoint/2010/main" val="205246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9660FDE-EFC3-4B64-9420-5C499E86B9A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All  Work Begins with Clarifying Language!</a:t>
            </a:r>
          </a:p>
        </p:txBody>
      </p:sp>
      <p:pic>
        <p:nvPicPr>
          <p:cNvPr id="5" name="Picture 2">
            <a:extLst>
              <a:ext uri="{FF2B5EF4-FFF2-40B4-BE49-F238E27FC236}">
                <a16:creationId xmlns:a16="http://schemas.microsoft.com/office/drawing/2014/main" id="{0A767058-8ACE-4000-A730-4AB261D4107B}"/>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r="348"/>
          <a:stretch/>
        </p:blipFill>
        <p:spPr bwMode="auto">
          <a:xfrm>
            <a:off x="4751787" y="467208"/>
            <a:ext cx="6727030" cy="59235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5DDC6EB-5779-418E-8045-49036A76698A}"/>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pPr>
            <a:fld id="{E1389DF9-151E-4A87-929F-CAB750B3B07B}" type="slidenum">
              <a:rPr lang="en-US" sz="1100">
                <a:solidFill>
                  <a:schemeClr val="tx1">
                    <a:lumMod val="50000"/>
                    <a:lumOff val="50000"/>
                  </a:schemeClr>
                </a:solidFill>
              </a:rPr>
              <a:pPr defTabSz="914400">
                <a:spcAft>
                  <a:spcPts val="600"/>
                </a:spcAft>
              </a:pPr>
              <a:t>5</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868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6</a:t>
            </a:fld>
            <a:endParaRPr lang="en-US" noProof="0" dirty="0"/>
          </a:p>
        </p:txBody>
      </p:sp>
      <p:sp>
        <p:nvSpPr>
          <p:cNvPr id="3" name="Title 2"/>
          <p:cNvSpPr>
            <a:spLocks noGrp="1"/>
          </p:cNvSpPr>
          <p:nvPr>
            <p:ph type="title"/>
          </p:nvPr>
        </p:nvSpPr>
        <p:spPr/>
        <p:txBody>
          <a:bodyPr>
            <a:normAutofit/>
          </a:bodyPr>
          <a:lstStyle/>
          <a:p>
            <a:r>
              <a:rPr lang="en-US" dirty="0"/>
              <a:t>Defining Culturally-Responsive Sustaining Education</a:t>
            </a:r>
          </a:p>
        </p:txBody>
      </p:sp>
      <p:sp>
        <p:nvSpPr>
          <p:cNvPr id="5" name="Text Placeholder 4"/>
          <p:cNvSpPr>
            <a:spLocks noGrp="1"/>
          </p:cNvSpPr>
          <p:nvPr>
            <p:ph type="body" sz="quarter" idx="17"/>
          </p:nvPr>
        </p:nvSpPr>
        <p:spPr>
          <a:xfrm>
            <a:off x="628788" y="2256857"/>
            <a:ext cx="10572612" cy="4082984"/>
          </a:xfrm>
        </p:spPr>
        <p:txBody>
          <a:bodyPr>
            <a:normAutofit fontScale="70000" lnSpcReduction="20000"/>
          </a:bodyPr>
          <a:lstStyle/>
          <a:p>
            <a:pPr>
              <a:lnSpc>
                <a:spcPct val="120000"/>
              </a:lnSpc>
            </a:pPr>
            <a:r>
              <a:rPr lang="en-US" dirty="0"/>
              <a:t>The information below is taken from NYSED Culturally Responsive-Sustaining Education Framework. </a:t>
            </a:r>
          </a:p>
          <a:p>
            <a:pPr>
              <a:lnSpc>
                <a:spcPct val="120000"/>
              </a:lnSpc>
            </a:pPr>
            <a:r>
              <a:rPr lang="en-US" i="1" dirty="0"/>
              <a:t>The Culturally Responsive-Sustaining (CR-S) framework is intended to help education stakeholders create student-centered learning environments that affirm cultural identities; foster positive academic outcomes; develop students’ abilities to connect across lines of difference; elevate historically marginalized voices;  </a:t>
            </a:r>
          </a:p>
          <a:p>
            <a:pPr>
              <a:lnSpc>
                <a:spcPct val="120000"/>
              </a:lnSpc>
            </a:pPr>
            <a:r>
              <a:rPr lang="en-US" i="1" dirty="0"/>
              <a:t>This vision is grounded in Gloria Ladson-Billings’ early work on culturally relevant teaching, specifically the three criteria for culturally relevant pedagogy she puts forth in Ladson-Billings (1995). The New York State Culturally Responsive-Sustaining Framework includes guidelines for students, teachers, school leaders, district leaders, families and community members, higher education faculty, and Education Department policymakers. For guidelines to be effective, all stakeholders must work together, prioritize and implement systems and structures that facilitate the scale of culturally responsive-sustaining practices, and hold each other accountable to short- and long-term goals.</a:t>
            </a:r>
          </a:p>
          <a:p>
            <a:pPr>
              <a:lnSpc>
                <a:spcPct val="120000"/>
              </a:lnSpc>
            </a:pPr>
            <a:endParaRPr lang="en-US" dirty="0"/>
          </a:p>
        </p:txBody>
      </p:sp>
      <p:pic>
        <p:nvPicPr>
          <p:cNvPr id="6" name="Picture 2">
            <a:extLst>
              <a:ext uri="{FF2B5EF4-FFF2-40B4-BE49-F238E27FC236}">
                <a16:creationId xmlns:a16="http://schemas.microsoft.com/office/drawing/2014/main" id="{5F5D5B18-4750-8349-970A-48926A06B1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89" y="1406778"/>
            <a:ext cx="8636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360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41" y="5143050"/>
            <a:ext cx="10911617" cy="868026"/>
          </a:xfrm>
        </p:spPr>
        <p:txBody>
          <a:bodyPr vert="horz" lIns="91440" tIns="45720" rIns="91440" bIns="45720" rtlCol="0" anchor="b">
            <a:noAutofit/>
          </a:bodyPr>
          <a:lstStyle/>
          <a:p>
            <a:pPr>
              <a:lnSpc>
                <a:spcPct val="90000"/>
              </a:lnSpc>
            </a:pPr>
            <a:r>
              <a:rPr lang="en-US" sz="3200" dirty="0"/>
              <a:t>What does it mean to be a culturally responsive school community?</a:t>
            </a:r>
          </a:p>
        </p:txBody>
      </p:sp>
      <p:pic>
        <p:nvPicPr>
          <p:cNvPr id="4" name="Content Placeholder 3" descr="Text&#10;&#10;Description automatically generated with medium confidence"/>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693545" y="1662251"/>
            <a:ext cx="10923196" cy="2676181"/>
          </a:xfrm>
          <a:prstGeom prst="rect">
            <a:avLst/>
          </a:prstGeom>
          <a:effectLst/>
        </p:spPr>
      </p:pic>
    </p:spTree>
    <p:extLst>
      <p:ext uri="{BB962C8B-B14F-4D97-AF65-F5344CB8AC3E}">
        <p14:creationId xmlns:p14="http://schemas.microsoft.com/office/powerpoint/2010/main" val="406176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F5CB351-9682-2042-9726-DD04DA07C7CF}"/>
              </a:ext>
            </a:extLst>
          </p:cNvPr>
          <p:cNvPicPr>
            <a:picLocks noGrp="1" noChangeAspect="1" noChangeArrowheads="1"/>
          </p:cNvPicPr>
          <p:nvPr>
            <p:ph type="pic" sz="quarter" idx="17"/>
          </p:nvPr>
        </p:nvPicPr>
        <p:blipFill rotWithShape="1">
          <a:blip r:embed="rId2" cstate="email">
            <a:extLst>
              <a:ext uri="{28A0092B-C50C-407E-A947-70E740481C1C}">
                <a14:useLocalDpi xmlns:a14="http://schemas.microsoft.com/office/drawing/2010/main"/>
              </a:ext>
            </a:extLst>
          </a:blip>
          <a:srcRect r="348"/>
          <a:stretch/>
        </p:blipFill>
        <p:spPr bwMode="auto">
          <a:xfrm>
            <a:off x="-96840" y="1202267"/>
            <a:ext cx="6400801"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20"/>
          </p:nvPr>
        </p:nvSpPr>
        <p:spPr>
          <a:xfrm>
            <a:off x="6858000" y="1219200"/>
            <a:ext cx="4389542" cy="1587499"/>
          </a:xfrm>
        </p:spPr>
        <p:txBody>
          <a:bodyPr/>
          <a:lstStyle/>
          <a:p>
            <a:endParaRPr lang="en-US" dirty="0"/>
          </a:p>
        </p:txBody>
      </p:sp>
      <p:sp>
        <p:nvSpPr>
          <p:cNvPr id="4" name="Content Placeholder 3"/>
          <p:cNvSpPr>
            <a:spLocks noGrp="1"/>
          </p:cNvSpPr>
          <p:nvPr>
            <p:ph sz="quarter" idx="19"/>
          </p:nvPr>
        </p:nvSpPr>
        <p:spPr>
          <a:xfrm>
            <a:off x="7208520" y="1524000"/>
            <a:ext cx="3688080" cy="457200"/>
          </a:xfrm>
        </p:spPr>
        <p:txBody>
          <a:bodyPr>
            <a:noAutofit/>
          </a:bodyPr>
          <a:lstStyle/>
          <a:p>
            <a:r>
              <a:rPr lang="en-US" dirty="0"/>
              <a:t>Defining Culturally-Responsive Sustaining Education</a:t>
            </a:r>
          </a:p>
        </p:txBody>
      </p:sp>
      <p:sp>
        <p:nvSpPr>
          <p:cNvPr id="5" name="Slide Number Placeholder 4"/>
          <p:cNvSpPr>
            <a:spLocks noGrp="1"/>
          </p:cNvSpPr>
          <p:nvPr>
            <p:ph type="sldNum" sz="quarter" idx="4"/>
          </p:nvPr>
        </p:nvSpPr>
        <p:spPr/>
        <p:txBody>
          <a:bodyPr/>
          <a:lstStyle/>
          <a:p>
            <a:fld id="{4FAB73BC-B049-4115-A692-8D63A059BFB8}" type="slidenum">
              <a:rPr lang="en-US" noProof="0" smtClean="0"/>
              <a:pPr/>
              <a:t>8</a:t>
            </a:fld>
            <a:endParaRPr lang="en-US" noProof="0" dirty="0"/>
          </a:p>
        </p:txBody>
      </p:sp>
      <p:sp>
        <p:nvSpPr>
          <p:cNvPr id="6" name="Text Placeholder 5"/>
          <p:cNvSpPr>
            <a:spLocks noGrp="1"/>
          </p:cNvSpPr>
          <p:nvPr>
            <p:ph type="body" sz="quarter" idx="21"/>
          </p:nvPr>
        </p:nvSpPr>
        <p:spPr>
          <a:xfrm>
            <a:off x="6874933" y="3111499"/>
            <a:ext cx="3687762" cy="2057400"/>
          </a:xfrm>
        </p:spPr>
        <p:txBody>
          <a:bodyPr>
            <a:normAutofit/>
          </a:bodyPr>
          <a:lstStyle/>
          <a:p>
            <a:pPr marL="0" indent="0">
              <a:buNone/>
            </a:pPr>
            <a:r>
              <a:rPr lang="en-US">
                <a:solidFill>
                  <a:schemeClr val="tx1"/>
                </a:solidFill>
              </a:rPr>
              <a:t> </a:t>
            </a:r>
            <a:r>
              <a:rPr lang="en-US" dirty="0">
                <a:solidFill>
                  <a:schemeClr val="tx1"/>
                </a:solidFill>
              </a:rPr>
              <a:t>P</a:t>
            </a:r>
            <a:r>
              <a:rPr lang="en-US">
                <a:solidFill>
                  <a:schemeClr val="tx1"/>
                </a:solidFill>
              </a:rPr>
              <a:t>artnerships</a:t>
            </a:r>
            <a:r>
              <a:rPr lang="en-US" dirty="0">
                <a:solidFill>
                  <a:schemeClr val="tx1"/>
                </a:solidFill>
              </a:rPr>
              <a:t>, high expectations, and student-driven instruction.</a:t>
            </a:r>
          </a:p>
        </p:txBody>
      </p:sp>
      <p:pic>
        <p:nvPicPr>
          <p:cNvPr id="8" name="Picture 4">
            <a:extLst>
              <a:ext uri="{FF2B5EF4-FFF2-40B4-BE49-F238E27FC236}">
                <a16:creationId xmlns:a16="http://schemas.microsoft.com/office/drawing/2014/main" id="{A61B74D7-DA1B-C745-882E-17D84D0548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06872" y="2529416"/>
            <a:ext cx="127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939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80711"/>
          </a:xfrm>
        </p:spPr>
        <p:txBody>
          <a:bodyPr>
            <a:normAutofit/>
          </a:bodyPr>
          <a:lstStyle/>
          <a:p>
            <a:r>
              <a:rPr lang="en-US" dirty="0"/>
              <a:t>Stakeholder Groups</a:t>
            </a:r>
          </a:p>
        </p:txBody>
      </p:sp>
      <p:pic>
        <p:nvPicPr>
          <p:cNvPr id="4" name="Picture 3" descr="Graphical user interface&#10;&#10;Description automatically generated"/>
          <p:cNvPicPr>
            <a:picLocks noChangeAspect="1"/>
          </p:cNvPicPr>
          <p:nvPr/>
        </p:nvPicPr>
        <p:blipFill>
          <a:blip r:embed="rId3"/>
          <a:stretch>
            <a:fillRect/>
          </a:stretch>
        </p:blipFill>
        <p:spPr>
          <a:xfrm>
            <a:off x="646111" y="2683301"/>
            <a:ext cx="10862209" cy="1384931"/>
          </a:xfrm>
          <a:prstGeom prst="rect">
            <a:avLst/>
          </a:prstGeom>
          <a:effectLst/>
        </p:spPr>
      </p:pic>
      <p:pic>
        <p:nvPicPr>
          <p:cNvPr id="5" name="Picture 4" descr="Chart&#10;&#10;Description automatically generated">
            <a:extLst>
              <a:ext uri="{FF2B5EF4-FFF2-40B4-BE49-F238E27FC236}">
                <a16:creationId xmlns:a16="http://schemas.microsoft.com/office/drawing/2014/main" id="{6ED759D7-2E25-42A1-B812-F870A1BB41F8}"/>
              </a:ext>
            </a:extLst>
          </p:cNvPr>
          <p:cNvPicPr>
            <a:picLocks noChangeAspect="1"/>
          </p:cNvPicPr>
          <p:nvPr/>
        </p:nvPicPr>
        <p:blipFill>
          <a:blip r:embed="rId4"/>
          <a:stretch>
            <a:fillRect/>
          </a:stretch>
        </p:blipFill>
        <p:spPr>
          <a:xfrm>
            <a:off x="324929" y="5239464"/>
            <a:ext cx="1679276" cy="1238620"/>
          </a:xfrm>
          <a:prstGeom prst="rect">
            <a:avLst/>
          </a:prstGeom>
        </p:spPr>
      </p:pic>
    </p:spTree>
    <p:extLst>
      <p:ext uri="{BB962C8B-B14F-4D97-AF65-F5344CB8AC3E}">
        <p14:creationId xmlns:p14="http://schemas.microsoft.com/office/powerpoint/2010/main" val="3772770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6D9CC-0D9D-4BFE-B3F3-26F480BF8C8A}">
  <ds:schemaRefs>
    <ds:schemaRef ds:uri="http://purl.org/dc/dcmitype/"/>
    <ds:schemaRef ds:uri="http://schemas.openxmlformats.org/package/2006/metadata/core-properties"/>
    <ds:schemaRef ds:uri="http://purl.org/dc/terms/"/>
    <ds:schemaRef ds:uri="http://www.w3.org/XML/1998/namespace"/>
    <ds:schemaRef ds:uri="http://schemas.microsoft.com/office/infopath/2007/PartnerControls"/>
    <ds:schemaRef ds:uri="16c05727-aa75-4e4a-9b5f-8a80a1165891"/>
    <ds:schemaRef ds:uri="71af3243-3dd4-4a8d-8c0d-dd76da1f02a5"/>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2063</TotalTime>
  <Words>913</Words>
  <Application>Microsoft Office PowerPoint</Application>
  <PresentationFormat>Widescreen</PresentationFormat>
  <Paragraphs>87</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Tw Cen MT</vt:lpstr>
      <vt:lpstr>Wingdings</vt:lpstr>
      <vt:lpstr>Office Theme</vt:lpstr>
      <vt:lpstr>Culturally Responsive Education: How BOCES Support Districts!</vt:lpstr>
      <vt:lpstr>Google Folder! </vt:lpstr>
      <vt:lpstr>BOCES Support: Anchoring Our Work! </vt:lpstr>
      <vt:lpstr>NYSED Culturally Responsive Education Resources   </vt:lpstr>
      <vt:lpstr>All  Work Begins with Clarifying Language!</vt:lpstr>
      <vt:lpstr>Defining Culturally-Responsive Sustaining Education</vt:lpstr>
      <vt:lpstr>What does it mean to be a culturally responsive school community?</vt:lpstr>
      <vt:lpstr>PowerPoint Presentation</vt:lpstr>
      <vt:lpstr>Stakeholder Groups</vt:lpstr>
      <vt:lpstr>Defining C-RSE: Stakeholder Engagement</vt:lpstr>
      <vt:lpstr>Defining C-RSE: Language and Expectations</vt:lpstr>
      <vt:lpstr>Defining C-RSE: Student-Driven Instruction</vt:lpstr>
      <vt:lpstr>BOCES:  Supporting our Districts </vt:lpstr>
      <vt:lpstr>Helpful Questions for Creating Culturally Responsive &amp; Inclusive Curriculum</vt:lpstr>
      <vt:lpstr>Race, Class, and Inequities Project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One or Two lines</dc:title>
  <dc:creator>Margaret Murphy</dc:creator>
  <cp:lastModifiedBy>Mary-Martha Harvey</cp:lastModifiedBy>
  <cp:revision>60</cp:revision>
  <cp:lastPrinted>2022-11-09T20:51:56Z</cp:lastPrinted>
  <dcterms:created xsi:type="dcterms:W3CDTF">2021-01-14T13:17:28Z</dcterms:created>
  <dcterms:modified xsi:type="dcterms:W3CDTF">2023-01-22T13:55:45Z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