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78" r:id="rId6"/>
    <p:sldId id="279" r:id="rId7"/>
    <p:sldId id="275" r:id="rId8"/>
    <p:sldId id="265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29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7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7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7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9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8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3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2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7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5E48-A49A-4905-AA15-BD46CCD6A99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6B062-FAA3-4AB6-B481-AD351E8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0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73</a:t>
            </a:r>
            <a:r>
              <a:rPr lang="en-US" sz="4000" baseline="30000" dirty="0"/>
              <a:t>rd</a:t>
            </a:r>
            <a:r>
              <a:rPr lang="en-US" sz="4000" dirty="0"/>
              <a:t> DKG NYS Organization </a:t>
            </a:r>
            <a:br>
              <a:rPr lang="en-US" sz="4000" dirty="0"/>
            </a:br>
            <a:r>
              <a:rPr lang="en-US" sz="4000" dirty="0"/>
              <a:t>Convention</a:t>
            </a:r>
            <a:br>
              <a:rPr lang="en-US" sz="4000" dirty="0"/>
            </a:br>
            <a:r>
              <a:rPr lang="en-US" b="1" dirty="0"/>
              <a:t>Hour of Remembrance</a:t>
            </a:r>
            <a:br>
              <a:rPr lang="en-US" dirty="0"/>
            </a:br>
            <a:r>
              <a:rPr lang="en-US" sz="4000" dirty="0">
                <a:latin typeface="Brush Script MT" panose="03060802040406070304" pitchFamily="66" charset="0"/>
              </a:rPr>
              <a:t>A Celebration of Life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2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137459"/>
            <a:ext cx="11570447" cy="6510767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05507" y="914210"/>
            <a:ext cx="66159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 	</a:t>
            </a:r>
          </a:p>
          <a:p>
            <a:pPr algn="ctr"/>
            <a:r>
              <a:rPr lang="en-US" dirty="0"/>
              <a:t>	         </a:t>
            </a:r>
          </a:p>
          <a:p>
            <a:pPr algn="ctr"/>
            <a:r>
              <a:rPr lang="en-US" sz="2000" dirty="0"/>
              <a:t>Leader: We have come to remember or sisters</a:t>
            </a:r>
          </a:p>
          <a:p>
            <a:pPr algn="ctr"/>
            <a:r>
              <a:rPr lang="en-US" sz="2000" dirty="0"/>
              <a:t>Assembly:  </a:t>
            </a:r>
            <a:r>
              <a:rPr lang="en-US" sz="2000" i="1" dirty="0"/>
              <a:t>Though not with us, we remember them</a:t>
            </a:r>
            <a:endParaRPr lang="en-US" sz="2000" dirty="0"/>
          </a:p>
          <a:p>
            <a:pPr algn="ctr"/>
            <a:r>
              <a:rPr lang="en-US" sz="2000" i="1" dirty="0"/>
              <a:t> in love.</a:t>
            </a:r>
            <a:endParaRPr lang="en-US" sz="2000" dirty="0"/>
          </a:p>
          <a:p>
            <a:pPr algn="ctr"/>
            <a:r>
              <a:rPr lang="en-US" sz="2000" dirty="0"/>
              <a:t> </a:t>
            </a:r>
          </a:p>
          <a:p>
            <a:pPr algn="ctr"/>
            <a:r>
              <a:rPr lang="en-US" sz="2000" dirty="0"/>
              <a:t>Leader: They are the ones who taught our children.</a:t>
            </a:r>
          </a:p>
          <a:p>
            <a:pPr algn="ctr"/>
            <a:r>
              <a:rPr lang="en-US" sz="2000" dirty="0"/>
              <a:t>Assembly:  </a:t>
            </a:r>
            <a:r>
              <a:rPr lang="en-US" sz="2000" i="1" dirty="0"/>
              <a:t>Though not with us, we remember them in love.</a:t>
            </a:r>
            <a:endParaRPr lang="en-US" sz="2000" dirty="0"/>
          </a:p>
          <a:p>
            <a:pPr algn="ctr"/>
            <a:r>
              <a:rPr lang="en-US" sz="2000" dirty="0"/>
              <a:t> </a:t>
            </a:r>
          </a:p>
          <a:p>
            <a:pPr algn="ctr"/>
            <a:r>
              <a:rPr lang="en-US" sz="2000" dirty="0"/>
              <a:t>Leader:  We place a rose, a white rose for our sisters.</a:t>
            </a:r>
          </a:p>
          <a:p>
            <a:pPr algn="ctr"/>
            <a:r>
              <a:rPr lang="en-US" sz="2000" dirty="0"/>
              <a:t>Assembly:</a:t>
            </a:r>
            <a:r>
              <a:rPr lang="en-US" sz="2000" i="1" dirty="0"/>
              <a:t>  Though not with us, we remember them in love.</a:t>
            </a:r>
            <a:endParaRPr lang="en-US" sz="2000" dirty="0"/>
          </a:p>
          <a:p>
            <a:pPr algn="ctr"/>
            <a:r>
              <a:rPr lang="en-US" sz="2000" dirty="0"/>
              <a:t> </a:t>
            </a:r>
          </a:p>
          <a:p>
            <a:pPr algn="ctr"/>
            <a:r>
              <a:rPr lang="en-US" sz="2000" dirty="0"/>
              <a:t>Leader:   Symbol of hope is the rose we cherish.</a:t>
            </a:r>
          </a:p>
          <a:p>
            <a:pPr algn="ctr"/>
            <a:r>
              <a:rPr lang="en-US" sz="2000" dirty="0"/>
              <a:t>Assembly:  </a:t>
            </a:r>
            <a:r>
              <a:rPr lang="en-US" sz="2000" i="1" dirty="0"/>
              <a:t>Though not with us, we remember them in love.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4819" y="2573805"/>
            <a:ext cx="38894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RESPONSIVE READING</a:t>
            </a:r>
            <a:endParaRPr lang="en-US" sz="2800" dirty="0"/>
          </a:p>
          <a:p>
            <a:r>
              <a:rPr lang="en-US" dirty="0"/>
              <a:t>		</a:t>
            </a:r>
          </a:p>
          <a:p>
            <a:endParaRPr lang="en-US" i="1" dirty="0"/>
          </a:p>
          <a:p>
            <a:r>
              <a:rPr lang="en-US" i="1" dirty="0"/>
              <a:t>      </a:t>
            </a:r>
            <a:r>
              <a:rPr lang="en-US" i="1" dirty="0">
                <a:latin typeface="Georgia" panose="02040502050405020303" pitchFamily="18" charset="0"/>
              </a:rPr>
              <a:t>“We Remember them in Love”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dirty="0"/>
              <a:t>				</a:t>
            </a:r>
            <a:endParaRPr lang="en-US" b="1" i="1" dirty="0"/>
          </a:p>
          <a:p>
            <a:r>
              <a:rPr lang="en-US" dirty="0"/>
              <a:t>			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051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b="1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80423" y="395087"/>
            <a:ext cx="6096000" cy="65543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				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Now that I am gone,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Remember me with smiles and laughter.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And if you need to cry,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Cry with your sister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Who walks in grief beside you.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And when you need me,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Put your arms around anyone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And give to them what you need to give to me.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There are so many who need so much,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Want to leave you something-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Something much better than words or sounds.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Look for me in the people I’ve known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 helped in some special way.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Let me live in your heart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 well as in your mind.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You can love me most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By lettering your love reach out to our loved ones,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By embracing them and living in their love.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Love does not die, people do.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So, when all that’s left of me is love,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n-US" sz="1600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Give me away as best you can.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</a:pPr>
            <a:r>
              <a:rPr lang="en-US" sz="1600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-Author Unknown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25927" y="2613563"/>
            <a:ext cx="3908611" cy="1442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07000"/>
              </a:lnSpc>
            </a:pPr>
            <a:r>
              <a:rPr lang="en-US" sz="2800" b="1" dirty="0"/>
              <a:t>READING SELECTON</a:t>
            </a:r>
          </a:p>
          <a:p>
            <a:pPr marL="914400" indent="-914400"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914400" indent="-914400">
              <a:lnSpc>
                <a:spcPct val="107000"/>
              </a:lnSpc>
            </a:pPr>
            <a:endParaRPr lang="en-US" i="1" dirty="0"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914400" algn="ctr">
              <a:lnSpc>
                <a:spcPct val="107000"/>
              </a:lnSpc>
            </a:pP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“A Sister Remembered”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6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4094" y="2129606"/>
            <a:ext cx="4912659" cy="262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LOVING MEMORY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67790" marR="0" indent="-9677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                      </a:t>
            </a: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Hour of Remembrance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 Delta Kappa Gamma Society International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NYS Organization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Memoriam 2019-2021</a:t>
            </a:r>
          </a:p>
          <a:p>
            <a:pPr indent="400050" algn="ctr">
              <a:lnSpc>
                <a:spcPct val="107000"/>
              </a:lnSpc>
            </a:pPr>
            <a:endParaRPr lang="en-US" sz="14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7724" y="608726"/>
            <a:ext cx="5373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Add Chapter Member’s Name</a:t>
            </a:r>
          </a:p>
        </p:txBody>
      </p:sp>
    </p:spTree>
    <p:extLst>
      <p:ext uri="{BB962C8B-B14F-4D97-AF65-F5344CB8AC3E}">
        <p14:creationId xmlns:p14="http://schemas.microsoft.com/office/powerpoint/2010/main" val="300161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4094" y="2129606"/>
            <a:ext cx="4912659" cy="262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LOVING MEMORY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67790" marR="0" indent="-9677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                      </a:t>
            </a: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Hour of Remembrance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 Delta Kappa Gamma Society International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NYS Organization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Memoriam 2019-2021</a:t>
            </a:r>
          </a:p>
          <a:p>
            <a:pPr indent="400050" algn="ctr">
              <a:lnSpc>
                <a:spcPct val="107000"/>
              </a:lnSpc>
            </a:pPr>
            <a:endParaRPr lang="en-US" sz="14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7724" y="608726"/>
            <a:ext cx="5373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Add Chapter Member’s Name</a:t>
            </a:r>
          </a:p>
        </p:txBody>
      </p:sp>
    </p:spTree>
    <p:extLst>
      <p:ext uri="{BB962C8B-B14F-4D97-AF65-F5344CB8AC3E}">
        <p14:creationId xmlns:p14="http://schemas.microsoft.com/office/powerpoint/2010/main" val="1011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4094" y="2129606"/>
            <a:ext cx="4912659" cy="262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LOVING MEMORY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67790" marR="0" indent="-96774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                      </a:t>
            </a: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Hour of Remembrance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 Delta Kappa Gamma Society International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NYS Organization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00050" algn="ctr"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 Memoriam 2019-2021</a:t>
            </a:r>
          </a:p>
          <a:p>
            <a:pPr indent="400050" algn="ctr">
              <a:lnSpc>
                <a:spcPct val="107000"/>
              </a:lnSpc>
            </a:pPr>
            <a:endParaRPr lang="en-US" sz="14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7724" y="608726"/>
            <a:ext cx="5373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Add Chapter Member’s Name</a:t>
            </a:r>
          </a:p>
        </p:txBody>
      </p:sp>
    </p:spTree>
    <p:extLst>
      <p:ext uri="{BB962C8B-B14F-4D97-AF65-F5344CB8AC3E}">
        <p14:creationId xmlns:p14="http://schemas.microsoft.com/office/powerpoint/2010/main" val="212627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2625447"/>
            <a:ext cx="6096000" cy="24304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US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 of Silence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this time we would like to pause and remember all our fellow sisters who have departed from us.  We cherish the memory of their friendship.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7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1464" y="1317961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2" y="442303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58" y="442303"/>
            <a:ext cx="1575816" cy="8199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61879" y="598417"/>
            <a:ext cx="6096000" cy="57561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Leader: 	For all the members of Delta Kappa Gamma            Society International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Assembly:	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remember and give thanks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Leader:	For our departed sisters who have served in the field of education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Assembly:	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remember and give thanks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Leader:	For all the students they inspired and enriched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Assembly:	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remember and give thanks</a:t>
            </a: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Leader:	For the time and talent they gave to their local Chapters, Area Councils and NY State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Assembly:	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remember and give thanks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059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Leader:	For their friendship, kind words and support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Assembly:	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remember and give thanks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Leader:	For their belief in and devotion to the purposes of our Society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Assembly:	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remember and give thanks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Leader:	For the families, friends and colleagues who shared our departed sisters with us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Assembly:	</a:t>
            </a:r>
            <a:r>
              <a:rPr lang="en-US" i="1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remember and give thanks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2061" y="2245503"/>
            <a:ext cx="3147527" cy="915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RESPONSIVE READING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   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0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12" y="304800"/>
            <a:ext cx="11570447" cy="6343426"/>
          </a:xfrm>
          <a:ln w="1270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65528" y="1262215"/>
            <a:ext cx="415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ush Script MT" panose="03060802040406070304" pitchFamily="66" charset="0"/>
              </a:rPr>
              <a:t>New York State Organization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70" y="406918"/>
            <a:ext cx="1244772" cy="1440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99" y="442303"/>
            <a:ext cx="1575816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39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10711</TotalTime>
  <Words>745</Words>
  <Application>Microsoft Office PowerPoint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Brush Script MT</vt:lpstr>
      <vt:lpstr>Calibri</vt:lpstr>
      <vt:lpstr>Calibri Light</vt:lpstr>
      <vt:lpstr>Georgia</vt:lpstr>
      <vt:lpstr>Office Theme</vt:lpstr>
      <vt:lpstr>    73rd DKG NYS Organization  Convention Hour of Remembrance A Celebration of Life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M BEDARD</dc:creator>
  <cp:lastModifiedBy>Mary-Martha Harvey</cp:lastModifiedBy>
  <cp:revision>39</cp:revision>
  <dcterms:created xsi:type="dcterms:W3CDTF">2021-03-05T15:53:29Z</dcterms:created>
  <dcterms:modified xsi:type="dcterms:W3CDTF">2021-05-10T21:39:06Z</dcterms:modified>
</cp:coreProperties>
</file>